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3"/>
    <p:sldMasterId id="2147483653" r:id="rId4"/>
    <p:sldMasterId id="2147483919" r:id="rId5"/>
  </p:sldMasterIdLst>
  <p:notesMasterIdLst>
    <p:notesMasterId r:id="rId54"/>
  </p:notesMasterIdLst>
  <p:handoutMasterIdLst>
    <p:handoutMasterId r:id="rId55"/>
  </p:handoutMasterIdLst>
  <p:sldIdLst>
    <p:sldId id="1375" r:id="rId6"/>
    <p:sldId id="368" r:id="rId7"/>
    <p:sldId id="1472" r:id="rId8"/>
    <p:sldId id="1473" r:id="rId9"/>
    <p:sldId id="1508" r:id="rId10"/>
    <p:sldId id="1474" r:id="rId11"/>
    <p:sldId id="1475" r:id="rId12"/>
    <p:sldId id="1480" r:id="rId13"/>
    <p:sldId id="1476" r:id="rId14"/>
    <p:sldId id="1477" r:id="rId15"/>
    <p:sldId id="1478" r:id="rId16"/>
    <p:sldId id="1479" r:id="rId17"/>
    <p:sldId id="1512" r:id="rId18"/>
    <p:sldId id="1481" r:id="rId19"/>
    <p:sldId id="1482" r:id="rId20"/>
    <p:sldId id="1511" r:id="rId21"/>
    <p:sldId id="1483" r:id="rId22"/>
    <p:sldId id="1484" r:id="rId23"/>
    <p:sldId id="1497" r:id="rId24"/>
    <p:sldId id="1485" r:id="rId25"/>
    <p:sldId id="1486" r:id="rId26"/>
    <p:sldId id="1490" r:id="rId27"/>
    <p:sldId id="1509" r:id="rId28"/>
    <p:sldId id="1491" r:id="rId29"/>
    <p:sldId id="1535" r:id="rId30"/>
    <p:sldId id="1492" r:id="rId31"/>
    <p:sldId id="1493" r:id="rId32"/>
    <p:sldId id="1494" r:id="rId33"/>
    <p:sldId id="1495" r:id="rId34"/>
    <p:sldId id="1518" r:id="rId35"/>
    <p:sldId id="1498" r:id="rId36"/>
    <p:sldId id="1499" r:id="rId37"/>
    <p:sldId id="1500" r:id="rId38"/>
    <p:sldId id="1395" r:id="rId39"/>
    <p:sldId id="1396" r:id="rId40"/>
    <p:sldId id="1397" r:id="rId41"/>
    <p:sldId id="1409" r:id="rId42"/>
    <p:sldId id="1400" r:id="rId43"/>
    <p:sldId id="1402" r:id="rId44"/>
    <p:sldId id="1521" r:id="rId45"/>
    <p:sldId id="1404" r:id="rId46"/>
    <p:sldId id="1405" r:id="rId47"/>
    <p:sldId id="1403" r:id="rId48"/>
    <p:sldId id="1532" r:id="rId49"/>
    <p:sldId id="1406" r:id="rId50"/>
    <p:sldId id="1407" r:id="rId51"/>
    <p:sldId id="1408" r:id="rId52"/>
    <p:sldId id="1410" r:id="rId53"/>
  </p:sldIdLst>
  <p:sldSz cx="9144000" cy="6858000" type="screen4x3"/>
  <p:notesSz cx="6858000" cy="9296400"/>
  <p:custDataLst>
    <p:tags r:id="rId56"/>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56BAD"/>
    <a:srgbClr val="F32518"/>
    <a:srgbClr val="81388B"/>
    <a:srgbClr val="005BA9"/>
    <a:srgbClr val="B7B9BC"/>
    <a:srgbClr val="C9CBCD"/>
    <a:srgbClr val="E5EFF9"/>
    <a:srgbClr val="1083DB"/>
    <a:srgbClr val="FCEA10"/>
    <a:srgbClr val="64C4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D9F7D-38DF-2B42-8B58-99B6F8F668D4}" v="3" dt="2020-02-28T17:56:1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7" autoAdjust="0"/>
    <p:restoredTop sz="77981" autoAdjust="0"/>
  </p:normalViewPr>
  <p:slideViewPr>
    <p:cSldViewPr>
      <p:cViewPr varScale="1">
        <p:scale>
          <a:sx n="83" d="100"/>
          <a:sy n="83" d="100"/>
        </p:scale>
        <p:origin x="1664" y="192"/>
      </p:cViewPr>
      <p:guideLst>
        <p:guide orient="horz" pos="2160"/>
        <p:guide pos="2880"/>
      </p:guideLst>
    </p:cSldViewPr>
  </p:slideViewPr>
  <p:notesTextViewPr>
    <p:cViewPr>
      <p:scale>
        <a:sx n="114" d="100"/>
        <a:sy n="114" d="100"/>
      </p:scale>
      <p:origin x="0" y="0"/>
    </p:cViewPr>
  </p:notesTextViewPr>
  <p:sorterViewPr>
    <p:cViewPr varScale="1">
      <p:scale>
        <a:sx n="100" d="100"/>
        <a:sy n="100" d="100"/>
      </p:scale>
      <p:origin x="0" y="-328"/>
    </p:cViewPr>
  </p:sorterViewPr>
  <p:notesViewPr>
    <p:cSldViewPr>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3.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Lary" userId="328dc091-8076-4660-a8cb-b844ee172cc0" providerId="ADAL" clId="{514FBDA4-6D75-C648-A5C9-648E4BB6F967}"/>
    <pc:docChg chg="modSld">
      <pc:chgData name="Sanders, Lary" userId="328dc091-8076-4660-a8cb-b844ee172cc0" providerId="ADAL" clId="{514FBDA4-6D75-C648-A5C9-648E4BB6F967}" dt="2020-02-27T20:46:26.757" v="9" actId="12"/>
      <pc:docMkLst>
        <pc:docMk/>
      </pc:docMkLst>
      <pc:sldChg chg="modSp">
        <pc:chgData name="Sanders, Lary" userId="328dc091-8076-4660-a8cb-b844ee172cc0" providerId="ADAL" clId="{514FBDA4-6D75-C648-A5C9-648E4BB6F967}" dt="2020-02-27T20:46:26.757" v="9" actId="12"/>
        <pc:sldMkLst>
          <pc:docMk/>
          <pc:sldMk cId="649513373" sldId="368"/>
        </pc:sldMkLst>
        <pc:spChg chg="mod">
          <ac:chgData name="Sanders, Lary" userId="328dc091-8076-4660-a8cb-b844ee172cc0" providerId="ADAL" clId="{514FBDA4-6D75-C648-A5C9-648E4BB6F967}" dt="2020-02-27T20:46:06.073" v="0" actId="20577"/>
          <ac:spMkLst>
            <pc:docMk/>
            <pc:sldMk cId="649513373" sldId="368"/>
            <ac:spMk id="4" creationId="{00000000-0000-0000-0000-000000000000}"/>
          </ac:spMkLst>
        </pc:spChg>
        <pc:spChg chg="mod">
          <ac:chgData name="Sanders, Lary" userId="328dc091-8076-4660-a8cb-b844ee172cc0" providerId="ADAL" clId="{514FBDA4-6D75-C648-A5C9-648E4BB6F967}" dt="2020-02-27T20:46:26.757" v="9" actId="12"/>
          <ac:spMkLst>
            <pc:docMk/>
            <pc:sldMk cId="649513373" sldId="368"/>
            <ac:spMk id="5" creationId="{00000000-0000-0000-0000-000000000000}"/>
          </ac:spMkLst>
        </pc:spChg>
      </pc:sldChg>
    </pc:docChg>
  </pc:docChgLst>
  <pc:docChgLst>
    <pc:chgData name="Sanders, Lary" userId="328dc091-8076-4660-a8cb-b844ee172cc0" providerId="ADAL" clId="{1EED9F7D-38DF-2B42-8B58-99B6F8F668D4}"/>
    <pc:docChg chg="custSel addSld modSld">
      <pc:chgData name="Sanders, Lary" userId="328dc091-8076-4660-a8cb-b844ee172cc0" providerId="ADAL" clId="{1EED9F7D-38DF-2B42-8B58-99B6F8F668D4}" dt="2020-02-28T17:57:32.494" v="68" actId="478"/>
      <pc:docMkLst>
        <pc:docMk/>
      </pc:docMkLst>
      <pc:sldChg chg="modSp">
        <pc:chgData name="Sanders, Lary" userId="328dc091-8076-4660-a8cb-b844ee172cc0" providerId="ADAL" clId="{1EED9F7D-38DF-2B42-8B58-99B6F8F668D4}" dt="2020-02-28T16:50:04.770" v="15" actId="1076"/>
        <pc:sldMkLst>
          <pc:docMk/>
          <pc:sldMk cId="542296023" sldId="1375"/>
        </pc:sldMkLst>
        <pc:spChg chg="mod">
          <ac:chgData name="Sanders, Lary" userId="328dc091-8076-4660-a8cb-b844ee172cc0" providerId="ADAL" clId="{1EED9F7D-38DF-2B42-8B58-99B6F8F668D4}" dt="2020-02-28T16:50:04.770" v="15" actId="1076"/>
          <ac:spMkLst>
            <pc:docMk/>
            <pc:sldMk cId="542296023" sldId="1375"/>
            <ac:spMk id="4" creationId="{00000000-0000-0000-0000-000000000000}"/>
          </ac:spMkLst>
        </pc:spChg>
      </pc:sldChg>
      <pc:sldChg chg="modSp">
        <pc:chgData name="Sanders, Lary" userId="328dc091-8076-4660-a8cb-b844ee172cc0" providerId="ADAL" clId="{1EED9F7D-38DF-2B42-8B58-99B6F8F668D4}" dt="2020-02-28T17:55:57.982" v="42" actId="20577"/>
        <pc:sldMkLst>
          <pc:docMk/>
          <pc:sldMk cId="1558769090" sldId="1495"/>
        </pc:sldMkLst>
        <pc:spChg chg="mod">
          <ac:chgData name="Sanders, Lary" userId="328dc091-8076-4660-a8cb-b844ee172cc0" providerId="ADAL" clId="{1EED9F7D-38DF-2B42-8B58-99B6F8F668D4}" dt="2020-02-28T17:55:57.982" v="42" actId="20577"/>
          <ac:spMkLst>
            <pc:docMk/>
            <pc:sldMk cId="1558769090" sldId="1495"/>
            <ac:spMk id="6" creationId="{00000000-0000-0000-0000-000000000000}"/>
          </ac:spMkLst>
        </pc:spChg>
      </pc:sldChg>
      <pc:sldChg chg="delSp modSp delAnim">
        <pc:chgData name="Sanders, Lary" userId="328dc091-8076-4660-a8cb-b844ee172cc0" providerId="ADAL" clId="{1EED9F7D-38DF-2B42-8B58-99B6F8F668D4}" dt="2020-02-28T17:57:26.848" v="67" actId="478"/>
        <pc:sldMkLst>
          <pc:docMk/>
          <pc:sldMk cId="3877672285" sldId="1496"/>
        </pc:sldMkLst>
        <pc:spChg chg="del">
          <ac:chgData name="Sanders, Lary" userId="328dc091-8076-4660-a8cb-b844ee172cc0" providerId="ADAL" clId="{1EED9F7D-38DF-2B42-8B58-99B6F8F668D4}" dt="2020-02-28T17:56:34.049" v="63" actId="478"/>
          <ac:spMkLst>
            <pc:docMk/>
            <pc:sldMk cId="3877672285" sldId="1496"/>
            <ac:spMk id="7" creationId="{00000000-0000-0000-0000-000000000000}"/>
          </ac:spMkLst>
        </pc:spChg>
        <pc:spChg chg="mod">
          <ac:chgData name="Sanders, Lary" userId="328dc091-8076-4660-a8cb-b844ee172cc0" providerId="ADAL" clId="{1EED9F7D-38DF-2B42-8B58-99B6F8F668D4}" dt="2020-02-28T17:56:26.039" v="61" actId="20577"/>
          <ac:spMkLst>
            <pc:docMk/>
            <pc:sldMk cId="3877672285" sldId="1496"/>
            <ac:spMk id="8" creationId="{00000000-0000-0000-0000-000000000000}"/>
          </ac:spMkLst>
        </pc:spChg>
        <pc:graphicFrameChg chg="del">
          <ac:chgData name="Sanders, Lary" userId="328dc091-8076-4660-a8cb-b844ee172cc0" providerId="ADAL" clId="{1EED9F7D-38DF-2B42-8B58-99B6F8F668D4}" dt="2020-02-28T17:56:59.643" v="64" actId="478"/>
          <ac:graphicFrameMkLst>
            <pc:docMk/>
            <pc:sldMk cId="3877672285" sldId="1496"/>
            <ac:graphicFrameMk id="10" creationId="{00000000-0000-0000-0000-000000000000}"/>
          </ac:graphicFrameMkLst>
        </pc:graphicFrameChg>
        <pc:graphicFrameChg chg="del">
          <ac:chgData name="Sanders, Lary" userId="328dc091-8076-4660-a8cb-b844ee172cc0" providerId="ADAL" clId="{1EED9F7D-38DF-2B42-8B58-99B6F8F668D4}" dt="2020-02-28T17:57:02.282" v="65" actId="478"/>
          <ac:graphicFrameMkLst>
            <pc:docMk/>
            <pc:sldMk cId="3877672285" sldId="1496"/>
            <ac:graphicFrameMk id="11" creationId="{00000000-0000-0000-0000-000000000000}"/>
          </ac:graphicFrameMkLst>
        </pc:graphicFrameChg>
        <pc:graphicFrameChg chg="del">
          <ac:chgData name="Sanders, Lary" userId="328dc091-8076-4660-a8cb-b844ee172cc0" providerId="ADAL" clId="{1EED9F7D-38DF-2B42-8B58-99B6F8F668D4}" dt="2020-02-28T17:57:26.848" v="67" actId="478"/>
          <ac:graphicFrameMkLst>
            <pc:docMk/>
            <pc:sldMk cId="3877672285" sldId="1496"/>
            <ac:graphicFrameMk id="12" creationId="{00000000-0000-0000-0000-000000000000}"/>
          </ac:graphicFrameMkLst>
        </pc:graphicFrameChg>
        <pc:graphicFrameChg chg="del">
          <ac:chgData name="Sanders, Lary" userId="328dc091-8076-4660-a8cb-b844ee172cc0" providerId="ADAL" clId="{1EED9F7D-38DF-2B42-8B58-99B6F8F668D4}" dt="2020-02-28T17:57:23.329" v="66" actId="478"/>
          <ac:graphicFrameMkLst>
            <pc:docMk/>
            <pc:sldMk cId="3877672285" sldId="1496"/>
            <ac:graphicFrameMk id="13" creationId="{00000000-0000-0000-0000-000000000000}"/>
          </ac:graphicFrameMkLst>
        </pc:graphicFrameChg>
        <pc:picChg chg="del">
          <ac:chgData name="Sanders, Lary" userId="328dc091-8076-4660-a8cb-b844ee172cc0" providerId="ADAL" clId="{1EED9F7D-38DF-2B42-8B58-99B6F8F668D4}" dt="2020-02-28T17:56:31.263" v="62" actId="478"/>
          <ac:picMkLst>
            <pc:docMk/>
            <pc:sldMk cId="3877672285" sldId="1496"/>
            <ac:picMk id="2" creationId="{00000000-0000-0000-0000-000000000000}"/>
          </ac:picMkLst>
        </pc:picChg>
      </pc:sldChg>
      <pc:sldChg chg="delSp modSp delAnim">
        <pc:chgData name="Sanders, Lary" userId="328dc091-8076-4660-a8cb-b844ee172cc0" providerId="ADAL" clId="{1EED9F7D-38DF-2B42-8B58-99B6F8F668D4}" dt="2020-02-28T17:47:14.719" v="25" actId="20577"/>
        <pc:sldMkLst>
          <pc:docMk/>
          <pc:sldMk cId="3920383505" sldId="1501"/>
        </pc:sldMkLst>
        <pc:spChg chg="del">
          <ac:chgData name="Sanders, Lary" userId="328dc091-8076-4660-a8cb-b844ee172cc0" providerId="ADAL" clId="{1EED9F7D-38DF-2B42-8B58-99B6F8F668D4}" dt="2020-02-28T17:01:50.083" v="18" actId="478"/>
          <ac:spMkLst>
            <pc:docMk/>
            <pc:sldMk cId="3920383505" sldId="1501"/>
            <ac:spMk id="7" creationId="{00000000-0000-0000-0000-000000000000}"/>
          </ac:spMkLst>
        </pc:spChg>
        <pc:spChg chg="mod">
          <ac:chgData name="Sanders, Lary" userId="328dc091-8076-4660-a8cb-b844ee172cc0" providerId="ADAL" clId="{1EED9F7D-38DF-2B42-8B58-99B6F8F668D4}" dt="2020-02-28T17:47:14.719" v="25" actId="20577"/>
          <ac:spMkLst>
            <pc:docMk/>
            <pc:sldMk cId="3920383505" sldId="1501"/>
            <ac:spMk id="8" creationId="{00000000-0000-0000-0000-000000000000}"/>
          </ac:spMkLst>
        </pc:spChg>
        <pc:picChg chg="del">
          <ac:chgData name="Sanders, Lary" userId="328dc091-8076-4660-a8cb-b844ee172cc0" providerId="ADAL" clId="{1EED9F7D-38DF-2B42-8B58-99B6F8F668D4}" dt="2020-02-28T17:01:46.555" v="17" actId="478"/>
          <ac:picMkLst>
            <pc:docMk/>
            <pc:sldMk cId="3920383505" sldId="1501"/>
            <ac:picMk id="2" creationId="{00000000-0000-0000-0000-000000000000}"/>
          </ac:picMkLst>
        </pc:picChg>
      </pc:sldChg>
      <pc:sldChg chg="delSp modSp delAnim">
        <pc:chgData name="Sanders, Lary" userId="328dc091-8076-4660-a8cb-b844ee172cc0" providerId="ADAL" clId="{1EED9F7D-38DF-2B42-8B58-99B6F8F668D4}" dt="2020-02-28T17:47:59.106" v="34" actId="478"/>
        <pc:sldMkLst>
          <pc:docMk/>
          <pc:sldMk cId="2432096646" sldId="1502"/>
        </pc:sldMkLst>
        <pc:spChg chg="mod">
          <ac:chgData name="Sanders, Lary" userId="328dc091-8076-4660-a8cb-b844ee172cc0" providerId="ADAL" clId="{1EED9F7D-38DF-2B42-8B58-99B6F8F668D4}" dt="2020-02-28T17:47:45.434" v="32" actId="20577"/>
          <ac:spMkLst>
            <pc:docMk/>
            <pc:sldMk cId="2432096646" sldId="1502"/>
            <ac:spMk id="5" creationId="{00000000-0000-0000-0000-000000000000}"/>
          </ac:spMkLst>
        </pc:spChg>
        <pc:spChg chg="del">
          <ac:chgData name="Sanders, Lary" userId="328dc091-8076-4660-a8cb-b844ee172cc0" providerId="ADAL" clId="{1EED9F7D-38DF-2B42-8B58-99B6F8F668D4}" dt="2020-02-28T17:47:56.422" v="33" actId="478"/>
          <ac:spMkLst>
            <pc:docMk/>
            <pc:sldMk cId="2432096646" sldId="1502"/>
            <ac:spMk id="7" creationId="{00000000-0000-0000-0000-000000000000}"/>
          </ac:spMkLst>
        </pc:spChg>
        <pc:picChg chg="del">
          <ac:chgData name="Sanders, Lary" userId="328dc091-8076-4660-a8cb-b844ee172cc0" providerId="ADAL" clId="{1EED9F7D-38DF-2B42-8B58-99B6F8F668D4}" dt="2020-02-28T17:47:59.106" v="34" actId="478"/>
          <ac:picMkLst>
            <pc:docMk/>
            <pc:sldMk cId="2432096646" sldId="1502"/>
            <ac:picMk id="2" creationId="{00000000-0000-0000-0000-000000000000}"/>
          </ac:picMkLst>
        </pc:picChg>
      </pc:sldChg>
      <pc:sldChg chg="add mod modShow">
        <pc:chgData name="Sanders, Lary" userId="328dc091-8076-4660-a8cb-b844ee172cc0" providerId="ADAL" clId="{1EED9F7D-38DF-2B42-8B58-99B6F8F668D4}" dt="2020-02-28T17:47:06.808" v="19" actId="729"/>
        <pc:sldMkLst>
          <pc:docMk/>
          <pc:sldMk cId="725770387" sldId="1534"/>
        </pc:sldMkLst>
      </pc:sldChg>
      <pc:sldChg chg="add mod modShow">
        <pc:chgData name="Sanders, Lary" userId="328dc091-8076-4660-a8cb-b844ee172cc0" providerId="ADAL" clId="{1EED9F7D-38DF-2B42-8B58-99B6F8F668D4}" dt="2020-02-28T17:55:25.217" v="35" actId="729"/>
        <pc:sldMkLst>
          <pc:docMk/>
          <pc:sldMk cId="2874245697" sldId="1535"/>
        </pc:sldMkLst>
      </pc:sldChg>
      <pc:sldChg chg="delSp add">
        <pc:chgData name="Sanders, Lary" userId="328dc091-8076-4660-a8cb-b844ee172cc0" providerId="ADAL" clId="{1EED9F7D-38DF-2B42-8B58-99B6F8F668D4}" dt="2020-02-28T17:57:32.494" v="68" actId="478"/>
        <pc:sldMkLst>
          <pc:docMk/>
          <pc:sldMk cId="3276742260" sldId="1536"/>
        </pc:sldMkLst>
        <pc:picChg chg="del">
          <ac:chgData name="Sanders, Lary" userId="328dc091-8076-4660-a8cb-b844ee172cc0" providerId="ADAL" clId="{1EED9F7D-38DF-2B42-8B58-99B6F8F668D4}" dt="2020-02-28T17:57:32.494" v="68" actId="478"/>
          <ac:picMkLst>
            <pc:docMk/>
            <pc:sldMk cId="3276742260" sldId="1536"/>
            <ac:picMk id="2" creationId="{00000000-0000-0000-0000-000000000000}"/>
          </ac:picMkLst>
        </pc:picChg>
      </pc:sldChg>
    </pc:docChg>
  </pc:docChgLst>
  <pc:docChgLst>
    <pc:chgData name="Sanders, Lary" userId="328dc091-8076-4660-a8cb-b844ee172cc0" providerId="ADAL" clId="{AEFA9E77-01D3-6846-893B-56D0B3DFCA8B}"/>
    <pc:docChg chg="undo custSel modSld">
      <pc:chgData name="Sanders, Lary" userId="328dc091-8076-4660-a8cb-b844ee172cc0" providerId="ADAL" clId="{AEFA9E77-01D3-6846-893B-56D0B3DFCA8B}" dt="2019-03-15T17:16:34.097" v="286"/>
      <pc:docMkLst>
        <pc:docMk/>
      </pc:docMkLst>
      <pc:sldChg chg="addSp delSp modSp">
        <pc:chgData name="Sanders, Lary" userId="328dc091-8076-4660-a8cb-b844ee172cc0" providerId="ADAL" clId="{AEFA9E77-01D3-6846-893B-56D0B3DFCA8B}" dt="2019-03-15T17:16:34.056" v="281"/>
        <pc:sldMkLst>
          <pc:docMk/>
          <pc:sldMk cId="1766336961" sldId="1416"/>
        </pc:sldMkLst>
        <pc:spChg chg="mod">
          <ac:chgData name="Sanders, Lary" userId="328dc091-8076-4660-a8cb-b844ee172cc0" providerId="ADAL" clId="{AEFA9E77-01D3-6846-893B-56D0B3DFCA8B}" dt="2019-03-15T17:16:34.056" v="281"/>
          <ac:spMkLst>
            <pc:docMk/>
            <pc:sldMk cId="1766336961" sldId="1416"/>
            <ac:spMk id="3" creationId="{00000000-0000-0000-0000-000000000000}"/>
          </ac:spMkLst>
        </pc:spChg>
        <pc:picChg chg="del mod">
          <ac:chgData name="Sanders, Lary" userId="328dc091-8076-4660-a8cb-b844ee172cc0" providerId="ADAL" clId="{AEFA9E77-01D3-6846-893B-56D0B3DFCA8B}" dt="2019-03-15T16:50:40.283" v="259"/>
          <ac:picMkLst>
            <pc:docMk/>
            <pc:sldMk cId="1766336961" sldId="1416"/>
            <ac:picMk id="2" creationId="{00000000-0000-0000-0000-000000000000}"/>
          </ac:picMkLst>
        </pc:picChg>
        <pc:picChg chg="add mod">
          <ac:chgData name="Sanders, Lary" userId="328dc091-8076-4660-a8cb-b844ee172cc0" providerId="ADAL" clId="{AEFA9E77-01D3-6846-893B-56D0B3DFCA8B}" dt="2019-03-15T16:50:40.961" v="277"/>
          <ac:picMkLst>
            <pc:docMk/>
            <pc:sldMk cId="1766336961" sldId="1416"/>
            <ac:picMk id="6" creationId="{CD2C4C52-3A9E-244A-AD68-77C1D9005E39}"/>
          </ac:picMkLst>
        </pc:picChg>
      </pc:sldChg>
      <pc:sldChg chg="modSp">
        <pc:chgData name="Sanders, Lary" userId="328dc091-8076-4660-a8cb-b844ee172cc0" providerId="ADAL" clId="{AEFA9E77-01D3-6846-893B-56D0B3DFCA8B}" dt="2019-03-15T17:16:34.097" v="286"/>
        <pc:sldMkLst>
          <pc:docMk/>
          <pc:sldMk cId="1295949790" sldId="1418"/>
        </pc:sldMkLst>
        <pc:spChg chg="mod">
          <ac:chgData name="Sanders, Lary" userId="328dc091-8076-4660-a8cb-b844ee172cc0" providerId="ADAL" clId="{AEFA9E77-01D3-6846-893B-56D0B3DFCA8B}" dt="2019-03-15T17:16:34.097" v="286"/>
          <ac:spMkLst>
            <pc:docMk/>
            <pc:sldMk cId="1295949790" sldId="1418"/>
            <ac:spMk id="4" creationId="{00000000-0000-0000-0000-000000000000}"/>
          </ac:spMkLst>
        </pc:spChg>
        <pc:picChg chg="mod">
          <ac:chgData name="Sanders, Lary" userId="328dc091-8076-4660-a8cb-b844ee172cc0" providerId="ADAL" clId="{AEFA9E77-01D3-6846-893B-56D0B3DFCA8B}" dt="2019-03-15T16:18:47.607" v="255"/>
          <ac:picMkLst>
            <pc:docMk/>
            <pc:sldMk cId="1295949790" sldId="1418"/>
            <ac:picMk id="5" creationId="{00000000-0000-0000-0000-000000000000}"/>
          </ac:picMkLst>
        </pc:picChg>
      </pc:sldChg>
      <pc:sldChg chg="modSp">
        <pc:chgData name="Sanders, Lary" userId="328dc091-8076-4660-a8cb-b844ee172cc0" providerId="ADAL" clId="{AEFA9E77-01D3-6846-893B-56D0B3DFCA8B}" dt="2019-03-15T17:16:34.078" v="282"/>
        <pc:sldMkLst>
          <pc:docMk/>
          <pc:sldMk cId="328548994" sldId="1445"/>
        </pc:sldMkLst>
        <pc:spChg chg="mod">
          <ac:chgData name="Sanders, Lary" userId="328dc091-8076-4660-a8cb-b844ee172cc0" providerId="ADAL" clId="{AEFA9E77-01D3-6846-893B-56D0B3DFCA8B}" dt="2019-03-15T17:16:34.078" v="282"/>
          <ac:spMkLst>
            <pc:docMk/>
            <pc:sldMk cId="328548994" sldId="1445"/>
            <ac:spMk id="3" creationId="{00000000-0000-0000-0000-000000000000}"/>
          </ac:spMkLst>
        </pc:spChg>
      </pc:sldChg>
      <pc:sldChg chg="modSp">
        <pc:chgData name="Sanders, Lary" userId="328dc091-8076-4660-a8cb-b844ee172cc0" providerId="ADAL" clId="{AEFA9E77-01D3-6846-893B-56D0B3DFCA8B}" dt="2019-03-13T16:23:08.493" v="22" actId="20577"/>
        <pc:sldMkLst>
          <pc:docMk/>
          <pc:sldMk cId="4224761347" sldId="1482"/>
        </pc:sldMkLst>
        <pc:spChg chg="mod">
          <ac:chgData name="Sanders, Lary" userId="328dc091-8076-4660-a8cb-b844ee172cc0" providerId="ADAL" clId="{AEFA9E77-01D3-6846-893B-56D0B3DFCA8B}" dt="2019-03-13T16:23:08.493" v="22" actId="20577"/>
          <ac:spMkLst>
            <pc:docMk/>
            <pc:sldMk cId="4224761347" sldId="1482"/>
            <ac:spMk id="2" creationId="{00000000-0000-0000-0000-000000000000}"/>
          </ac:spMkLst>
        </pc:spChg>
      </pc:sldChg>
      <pc:sldChg chg="addSp delSp modSp">
        <pc:chgData name="Sanders, Lary" userId="328dc091-8076-4660-a8cb-b844ee172cc0" providerId="ADAL" clId="{AEFA9E77-01D3-6846-893B-56D0B3DFCA8B}" dt="2019-03-15T17:16:34.035" v="280"/>
        <pc:sldMkLst>
          <pc:docMk/>
          <pc:sldMk cId="3877672285" sldId="1496"/>
        </pc:sldMkLst>
        <pc:spChg chg="mod">
          <ac:chgData name="Sanders, Lary" userId="328dc091-8076-4660-a8cb-b844ee172cc0" providerId="ADAL" clId="{AEFA9E77-01D3-6846-893B-56D0B3DFCA8B}" dt="2019-03-15T17:16:34.035" v="280"/>
          <ac:spMkLst>
            <pc:docMk/>
            <pc:sldMk cId="3877672285" sldId="1496"/>
            <ac:spMk id="3" creationId="{00000000-0000-0000-0000-000000000000}"/>
          </ac:spMkLst>
        </pc:spChg>
        <pc:picChg chg="del mod">
          <ac:chgData name="Sanders, Lary" userId="328dc091-8076-4660-a8cb-b844ee172cc0" providerId="ADAL" clId="{AEFA9E77-01D3-6846-893B-56D0B3DFCA8B}" dt="2019-03-13T17:14:41.258" v="99"/>
          <ac:picMkLst>
            <pc:docMk/>
            <pc:sldMk cId="3877672285" sldId="1496"/>
            <ac:picMk id="2" creationId="{00000000-0000-0000-0000-000000000000}"/>
          </ac:picMkLst>
        </pc:picChg>
        <pc:picChg chg="add mod">
          <ac:chgData name="Sanders, Lary" userId="328dc091-8076-4660-a8cb-b844ee172cc0" providerId="ADAL" clId="{AEFA9E77-01D3-6846-893B-56D0B3DFCA8B}" dt="2019-03-15T16:18:47.554" v="245"/>
          <ac:picMkLst>
            <pc:docMk/>
            <pc:sldMk cId="3877672285" sldId="1496"/>
            <ac:picMk id="6" creationId="{45AEC7FE-7067-5040-94AD-155120479E62}"/>
          </ac:picMkLst>
        </pc:picChg>
      </pc:sldChg>
      <pc:sldChg chg="addSp delSp modSp">
        <pc:chgData name="Sanders, Lary" userId="328dc091-8076-4660-a8cb-b844ee172cc0" providerId="ADAL" clId="{AEFA9E77-01D3-6846-893B-56D0B3DFCA8B}" dt="2019-03-15T17:16:34" v="278"/>
        <pc:sldMkLst>
          <pc:docMk/>
          <pc:sldMk cId="3920383505" sldId="1501"/>
        </pc:sldMkLst>
        <pc:spChg chg="mod">
          <ac:chgData name="Sanders, Lary" userId="328dc091-8076-4660-a8cb-b844ee172cc0" providerId="ADAL" clId="{AEFA9E77-01D3-6846-893B-56D0B3DFCA8B}" dt="2019-03-15T17:16:34" v="278"/>
          <ac:spMkLst>
            <pc:docMk/>
            <pc:sldMk cId="3920383505" sldId="1501"/>
            <ac:spMk id="3" creationId="{00000000-0000-0000-0000-000000000000}"/>
          </ac:spMkLst>
        </pc:spChg>
        <pc:picChg chg="del mod">
          <ac:chgData name="Sanders, Lary" userId="328dc091-8076-4660-a8cb-b844ee172cc0" providerId="ADAL" clId="{AEFA9E77-01D3-6846-893B-56D0B3DFCA8B}" dt="2019-03-13T16:58:35.431" v="57"/>
          <ac:picMkLst>
            <pc:docMk/>
            <pc:sldMk cId="3920383505" sldId="1501"/>
            <ac:picMk id="2" creationId="{00000000-0000-0000-0000-000000000000}"/>
          </ac:picMkLst>
        </pc:picChg>
        <pc:picChg chg="add mod">
          <ac:chgData name="Sanders, Lary" userId="328dc091-8076-4660-a8cb-b844ee172cc0" providerId="ADAL" clId="{AEFA9E77-01D3-6846-893B-56D0B3DFCA8B}" dt="2019-03-15T16:18:47.537" v="241"/>
          <ac:picMkLst>
            <pc:docMk/>
            <pc:sldMk cId="3920383505" sldId="1501"/>
            <ac:picMk id="9" creationId="{AE35FB9D-D6CA-5B40-8F64-D80E7FB58823}"/>
          </ac:picMkLst>
        </pc:picChg>
      </pc:sldChg>
      <pc:sldChg chg="addSp delSp modSp">
        <pc:chgData name="Sanders, Lary" userId="328dc091-8076-4660-a8cb-b844ee172cc0" providerId="ADAL" clId="{AEFA9E77-01D3-6846-893B-56D0B3DFCA8B}" dt="2019-03-15T17:16:34.021" v="279"/>
        <pc:sldMkLst>
          <pc:docMk/>
          <pc:sldMk cId="2432096646" sldId="1502"/>
        </pc:sldMkLst>
        <pc:spChg chg="mod">
          <ac:chgData name="Sanders, Lary" userId="328dc091-8076-4660-a8cb-b844ee172cc0" providerId="ADAL" clId="{AEFA9E77-01D3-6846-893B-56D0B3DFCA8B}" dt="2019-03-15T17:16:34.021" v="279"/>
          <ac:spMkLst>
            <pc:docMk/>
            <pc:sldMk cId="2432096646" sldId="1502"/>
            <ac:spMk id="3" creationId="{00000000-0000-0000-0000-000000000000}"/>
          </ac:spMkLst>
        </pc:spChg>
        <pc:picChg chg="del mod">
          <ac:chgData name="Sanders, Lary" userId="328dc091-8076-4660-a8cb-b844ee172cc0" providerId="ADAL" clId="{AEFA9E77-01D3-6846-893B-56D0B3DFCA8B}" dt="2019-03-13T17:02:33.934" v="78"/>
          <ac:picMkLst>
            <pc:docMk/>
            <pc:sldMk cId="2432096646" sldId="1502"/>
            <ac:picMk id="2" creationId="{00000000-0000-0000-0000-000000000000}"/>
          </ac:picMkLst>
        </pc:picChg>
        <pc:picChg chg="add mod">
          <ac:chgData name="Sanders, Lary" userId="328dc091-8076-4660-a8cb-b844ee172cc0" providerId="ADAL" clId="{AEFA9E77-01D3-6846-893B-56D0B3DFCA8B}" dt="2019-03-15T16:18:47.542" v="243"/>
          <ac:picMkLst>
            <pc:docMk/>
            <pc:sldMk cId="2432096646" sldId="1502"/>
            <ac:picMk id="9" creationId="{4602EF52-5918-F64B-B893-0472B10C5A3B}"/>
          </ac:picMkLst>
        </pc:picChg>
      </pc:sldChg>
      <pc:sldChg chg="modSp">
        <pc:chgData name="Sanders, Lary" userId="328dc091-8076-4660-a8cb-b844ee172cc0" providerId="ADAL" clId="{AEFA9E77-01D3-6846-893B-56D0B3DFCA8B}" dt="2019-03-13T19:21:06.869" v="224" actId="20577"/>
        <pc:sldMkLst>
          <pc:docMk/>
          <pc:sldMk cId="1458316158" sldId="1517"/>
        </pc:sldMkLst>
        <pc:spChg chg="mod">
          <ac:chgData name="Sanders, Lary" userId="328dc091-8076-4660-a8cb-b844ee172cc0" providerId="ADAL" clId="{AEFA9E77-01D3-6846-893B-56D0B3DFCA8B}" dt="2019-03-13T19:21:06.869" v="224" actId="20577"/>
          <ac:spMkLst>
            <pc:docMk/>
            <pc:sldMk cId="1458316158" sldId="1517"/>
            <ac:spMk id="6" creationId="{00000000-0000-0000-0000-000000000000}"/>
          </ac:spMkLst>
        </pc:spChg>
      </pc:sldChg>
      <pc:sldChg chg="modSp">
        <pc:chgData name="Sanders, Lary" userId="328dc091-8076-4660-a8cb-b844ee172cc0" providerId="ADAL" clId="{AEFA9E77-01D3-6846-893B-56D0B3DFCA8B}" dt="2019-03-15T17:16:34.089" v="285"/>
        <pc:sldMkLst>
          <pc:docMk/>
          <pc:sldMk cId="467279208" sldId="1524"/>
        </pc:sldMkLst>
        <pc:spChg chg="mod">
          <ac:chgData name="Sanders, Lary" userId="328dc091-8076-4660-a8cb-b844ee172cc0" providerId="ADAL" clId="{AEFA9E77-01D3-6846-893B-56D0B3DFCA8B}" dt="2019-03-15T17:16:34.089" v="285"/>
          <ac:spMkLst>
            <pc:docMk/>
            <pc:sldMk cId="467279208" sldId="1524"/>
            <ac:spMk id="3" creationId="{00000000-0000-0000-0000-000000000000}"/>
          </ac:spMkLst>
        </pc:spChg>
        <pc:picChg chg="mod">
          <ac:chgData name="Sanders, Lary" userId="328dc091-8076-4660-a8cb-b844ee172cc0" providerId="ADAL" clId="{AEFA9E77-01D3-6846-893B-56D0B3DFCA8B}" dt="2019-03-15T16:18:47.599" v="253"/>
          <ac:picMkLst>
            <pc:docMk/>
            <pc:sldMk cId="467279208" sldId="1524"/>
            <ac:picMk id="2" creationId="{00000000-0000-0000-0000-000000000000}"/>
          </ac:picMkLst>
        </pc:picChg>
      </pc:sldChg>
      <pc:sldChg chg="modSp">
        <pc:chgData name="Sanders, Lary" userId="328dc091-8076-4660-a8cb-b844ee172cc0" providerId="ADAL" clId="{AEFA9E77-01D3-6846-893B-56D0B3DFCA8B}" dt="2019-03-15T17:16:34.083" v="283"/>
        <pc:sldMkLst>
          <pc:docMk/>
          <pc:sldMk cId="999890961" sldId="1525"/>
        </pc:sldMkLst>
        <pc:spChg chg="mod">
          <ac:chgData name="Sanders, Lary" userId="328dc091-8076-4660-a8cb-b844ee172cc0" providerId="ADAL" clId="{AEFA9E77-01D3-6846-893B-56D0B3DFCA8B}" dt="2019-03-15T17:16:34.083" v="283"/>
          <ac:spMkLst>
            <pc:docMk/>
            <pc:sldMk cId="999890961" sldId="1525"/>
            <ac:spMk id="3" creationId="{00000000-0000-0000-0000-000000000000}"/>
          </ac:spMkLst>
        </pc:spChg>
        <pc:picChg chg="mod">
          <ac:chgData name="Sanders, Lary" userId="328dc091-8076-4660-a8cb-b844ee172cc0" providerId="ADAL" clId="{AEFA9E77-01D3-6846-893B-56D0B3DFCA8B}" dt="2019-03-15T16:18:47.592" v="250"/>
          <ac:picMkLst>
            <pc:docMk/>
            <pc:sldMk cId="999890961" sldId="1525"/>
            <ac:picMk id="2" creationId="{00000000-0000-0000-0000-000000000000}"/>
          </ac:picMkLst>
        </pc:picChg>
      </pc:sldChg>
      <pc:sldChg chg="modSp">
        <pc:chgData name="Sanders, Lary" userId="328dc091-8076-4660-a8cb-b844ee172cc0" providerId="ADAL" clId="{AEFA9E77-01D3-6846-893B-56D0B3DFCA8B}" dt="2019-03-15T17:16:34.086" v="284"/>
        <pc:sldMkLst>
          <pc:docMk/>
          <pc:sldMk cId="850062736" sldId="1527"/>
        </pc:sldMkLst>
        <pc:spChg chg="mod">
          <ac:chgData name="Sanders, Lary" userId="328dc091-8076-4660-a8cb-b844ee172cc0" providerId="ADAL" clId="{AEFA9E77-01D3-6846-893B-56D0B3DFCA8B}" dt="2019-03-15T17:16:34.086" v="284"/>
          <ac:spMkLst>
            <pc:docMk/>
            <pc:sldMk cId="850062736" sldId="1527"/>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3E-4B5C-B6D0-B04BEBD65BFB}"/>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3E-4B5C-B6D0-B04BEBD65BFB}"/>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3E-4B5C-B6D0-B04BEBD65BFB}"/>
            </c:ext>
          </c:extLst>
        </c:ser>
        <c:dLbls>
          <c:showLegendKey val="0"/>
          <c:showVal val="0"/>
          <c:showCatName val="0"/>
          <c:showSerName val="0"/>
          <c:showPercent val="0"/>
          <c:showBubbleSize val="0"/>
        </c:dLbls>
        <c:gapWidth val="150"/>
        <c:shape val="box"/>
        <c:axId val="1738784480"/>
        <c:axId val="1738788608"/>
        <c:axId val="1738792624"/>
      </c:bar3DChart>
      <c:catAx>
        <c:axId val="1738784480"/>
        <c:scaling>
          <c:orientation val="minMax"/>
        </c:scaling>
        <c:delete val="0"/>
        <c:axPos val="b"/>
        <c:numFmt formatCode="General" sourceLinked="1"/>
        <c:majorTickMark val="out"/>
        <c:minorTickMark val="none"/>
        <c:tickLblPos val="nextTo"/>
        <c:crossAx val="1738788608"/>
        <c:crosses val="autoZero"/>
        <c:auto val="1"/>
        <c:lblAlgn val="ctr"/>
        <c:lblOffset val="100"/>
        <c:noMultiLvlLbl val="0"/>
      </c:catAx>
      <c:valAx>
        <c:axId val="1738788608"/>
        <c:scaling>
          <c:orientation val="minMax"/>
        </c:scaling>
        <c:delete val="0"/>
        <c:axPos val="l"/>
        <c:majorGridlines/>
        <c:numFmt formatCode="General" sourceLinked="1"/>
        <c:majorTickMark val="out"/>
        <c:minorTickMark val="none"/>
        <c:tickLblPos val="nextTo"/>
        <c:crossAx val="1738784480"/>
        <c:crosses val="autoZero"/>
        <c:crossBetween val="between"/>
      </c:valAx>
      <c:serAx>
        <c:axId val="1738792624"/>
        <c:scaling>
          <c:orientation val="minMax"/>
        </c:scaling>
        <c:delete val="0"/>
        <c:axPos val="b"/>
        <c:majorTickMark val="out"/>
        <c:minorTickMark val="none"/>
        <c:tickLblPos val="nextTo"/>
        <c:crossAx val="1738788608"/>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image" Target="../media/image79.wmf"/><Relationship Id="rId6" Type="http://schemas.openxmlformats.org/officeDocument/2006/relationships/image" Target="../media/image84.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emf"/><Relationship Id="rId5" Type="http://schemas.openxmlformats.org/officeDocument/2006/relationships/image" Target="../media/image97.emf"/><Relationship Id="rId10" Type="http://schemas.openxmlformats.org/officeDocument/2006/relationships/image" Target="../media/image102.wmf"/><Relationship Id="rId4" Type="http://schemas.openxmlformats.org/officeDocument/2006/relationships/image" Target="../media/image96.wmf"/><Relationship Id="rId9"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image" Target="../media/image105.wmf"/><Relationship Id="rId6" Type="http://schemas.openxmlformats.org/officeDocument/2006/relationships/image" Target="../media/image110.emf"/><Relationship Id="rId5" Type="http://schemas.openxmlformats.org/officeDocument/2006/relationships/image" Target="../media/image109.emf"/><Relationship Id="rId10" Type="http://schemas.openxmlformats.org/officeDocument/2006/relationships/image" Target="../media/image114.emf"/><Relationship Id="rId4" Type="http://schemas.openxmlformats.org/officeDocument/2006/relationships/image" Target="../media/image108.emf"/><Relationship Id="rId9" Type="http://schemas.openxmlformats.org/officeDocument/2006/relationships/image" Target="../media/image11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image" Target="../media/image29.wmf"/><Relationship Id="rId6" Type="http://schemas.openxmlformats.org/officeDocument/2006/relationships/image" Target="../media/image34.emf"/><Relationship Id="rId11" Type="http://schemas.openxmlformats.org/officeDocument/2006/relationships/image" Target="../media/image26.wmf"/><Relationship Id="rId5" Type="http://schemas.openxmlformats.org/officeDocument/2006/relationships/image" Target="../media/image33.e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w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image" Target="../media/image53.emf"/><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w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image" Target="../media/image64.w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emf"/><Relationship Id="rId4"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2830" tIns="46415" rIns="92830" bIns="46415" rtlCol="0"/>
          <a:lstStyle>
            <a:lvl1pPr algn="r">
              <a:defRPr sz="1200" smtClean="0"/>
            </a:lvl1pPr>
          </a:lstStyle>
          <a:p>
            <a:pPr>
              <a:defRPr/>
            </a:pPr>
            <a:fld id="{224E5E46-9DA5-4C3F-A151-DF66C95BF23C}" type="datetimeFigureOut">
              <a:rPr lang="en-US"/>
              <a:pPr>
                <a:defRPr/>
              </a:pPr>
              <a:t>4/2/20</a:t>
            </a:fld>
            <a:endParaRPr lang="en-US"/>
          </a:p>
        </p:txBody>
      </p:sp>
      <p:sp>
        <p:nvSpPr>
          <p:cNvPr id="4" name="Footer Placeholder 3"/>
          <p:cNvSpPr>
            <a:spLocks noGrp="1"/>
          </p:cNvSpPr>
          <p:nvPr>
            <p:ph type="ftr" sz="quarter" idx="2"/>
          </p:nvPr>
        </p:nvSpPr>
        <p:spPr>
          <a:xfrm>
            <a:off x="0" y="8829966"/>
            <a:ext cx="2971800" cy="464820"/>
          </a:xfrm>
          <a:prstGeom prst="rect">
            <a:avLst/>
          </a:prstGeom>
        </p:spPr>
        <p:txBody>
          <a:bodyPr vert="horz" lIns="92830" tIns="46415" rIns="92830" bIns="46415"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829966"/>
            <a:ext cx="2971800" cy="464820"/>
          </a:xfrm>
          <a:prstGeom prst="rect">
            <a:avLst/>
          </a:prstGeom>
        </p:spPr>
        <p:txBody>
          <a:bodyPr vert="horz" lIns="92830" tIns="46415" rIns="92830" bIns="46415" rtlCol="0" anchor="b"/>
          <a:lstStyle>
            <a:lvl1pPr algn="r">
              <a:defRPr sz="1200" smtClean="0"/>
            </a:lvl1pPr>
          </a:lstStyle>
          <a:p>
            <a:pPr>
              <a:defRPr/>
            </a:pPr>
            <a:fld id="{24E538A4-7FF2-489D-A48A-F1922C783B9C}" type="slidenum">
              <a:rPr lang="en-US"/>
              <a:pPr>
                <a:defRPr/>
              </a:pPr>
              <a:t>‹#›</a:t>
            </a:fld>
            <a:endParaRPr lang="en-US"/>
          </a:p>
        </p:txBody>
      </p:sp>
    </p:spTree>
    <p:extLst>
      <p:ext uri="{BB962C8B-B14F-4D97-AF65-F5344CB8AC3E}">
        <p14:creationId xmlns:p14="http://schemas.microsoft.com/office/powerpoint/2010/main" val="1790050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64820"/>
          </a:xfrm>
          <a:prstGeom prst="rect">
            <a:avLst/>
          </a:prstGeom>
          <a:noFill/>
          <a:ln>
            <a:noFill/>
          </a:ln>
          <a:effectLst/>
        </p:spPr>
        <p:txBody>
          <a:bodyPr vert="horz" wrap="square" lIns="92830" tIns="46415" rIns="92830" bIns="46415"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884613" y="0"/>
            <a:ext cx="2971800" cy="464820"/>
          </a:xfrm>
          <a:prstGeom prst="rect">
            <a:avLst/>
          </a:prstGeom>
          <a:noFill/>
          <a:ln>
            <a:noFill/>
          </a:ln>
          <a:effectLst/>
        </p:spPr>
        <p:txBody>
          <a:bodyPr vert="horz" wrap="square" lIns="92830" tIns="46415" rIns="92830" bIns="46415" numCol="1" anchor="t" anchorCtr="0" compatLnSpc="1">
            <a:prstTxWarp prst="textNoShape">
              <a:avLst/>
            </a:prstTxWarp>
          </a:bodyPr>
          <a:lstStyle>
            <a:lvl1pPr algn="r">
              <a:defRPr sz="12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85800" y="4415791"/>
            <a:ext cx="5486400" cy="4183380"/>
          </a:xfrm>
          <a:prstGeom prst="rect">
            <a:avLst/>
          </a:prstGeom>
          <a:noFill/>
          <a:ln>
            <a:noFill/>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29966"/>
            <a:ext cx="2971800" cy="464820"/>
          </a:xfrm>
          <a:prstGeom prst="rect">
            <a:avLst/>
          </a:prstGeom>
          <a:noFill/>
          <a:ln>
            <a:noFill/>
          </a:ln>
          <a:effectLst/>
        </p:spPr>
        <p:txBody>
          <a:bodyPr vert="horz" wrap="square" lIns="92830" tIns="46415" rIns="92830" bIns="46415"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884613" y="8829966"/>
            <a:ext cx="2971800" cy="464820"/>
          </a:xfrm>
          <a:prstGeom prst="rect">
            <a:avLst/>
          </a:prstGeom>
          <a:noFill/>
          <a:ln>
            <a:noFill/>
          </a:ln>
          <a:effectLst/>
        </p:spPr>
        <p:txBody>
          <a:bodyPr vert="horz" wrap="square" lIns="92830" tIns="46415" rIns="92830" bIns="46415" numCol="1" anchor="b" anchorCtr="0" compatLnSpc="1">
            <a:prstTxWarp prst="textNoShape">
              <a:avLst/>
            </a:prstTxWarp>
          </a:bodyPr>
          <a:lstStyle>
            <a:lvl1pPr algn="r">
              <a:defRPr sz="1200"/>
            </a:lvl1pPr>
          </a:lstStyle>
          <a:p>
            <a:pPr>
              <a:defRPr/>
            </a:pPr>
            <a:fld id="{CD0E29EA-A76F-4854-BC1E-941D268FE04D}" type="slidenum">
              <a:rPr lang="en-US"/>
              <a:pPr>
                <a:defRPr/>
              </a:pPr>
              <a:t>‹#›</a:t>
            </a:fld>
            <a:endParaRPr lang="en-US"/>
          </a:p>
        </p:txBody>
      </p:sp>
    </p:spTree>
    <p:extLst>
      <p:ext uri="{BB962C8B-B14F-4D97-AF65-F5344CB8AC3E}">
        <p14:creationId xmlns:p14="http://schemas.microsoft.com/office/powerpoint/2010/main" val="181486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miter lim="800000"/>
            <a:headEnd/>
            <a:tailEnd/>
          </a:ln>
        </p:spPr>
        <p:txBody>
          <a:bodyPr/>
          <a:lstStyle/>
          <a:p>
            <a:fld id="{384A5575-8C4D-458A-89E8-C0FBBA4822B7}" type="slidenum">
              <a:rPr lang="en-US" smtClean="0">
                <a:latin typeface="Times" pitchFamily="18" charset="0"/>
                <a:ea typeface="ＭＳ Ｐゴシック" charset="-128"/>
              </a:rPr>
              <a:pPr/>
              <a:t>3</a:t>
            </a:fld>
            <a:endParaRPr lang="en-US">
              <a:latin typeface="Times" pitchFamily="18" charset="0"/>
              <a:ea typeface="ＭＳ Ｐゴシック" charset="-128"/>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40026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12</a:t>
            </a:fld>
            <a:endParaRPr lang="en-US"/>
          </a:p>
        </p:txBody>
      </p:sp>
    </p:spTree>
    <p:extLst>
      <p:ext uri="{BB962C8B-B14F-4D97-AF65-F5344CB8AC3E}">
        <p14:creationId xmlns:p14="http://schemas.microsoft.com/office/powerpoint/2010/main" val="4187256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13</a:t>
            </a:fld>
            <a:endParaRPr lang="en-US"/>
          </a:p>
        </p:txBody>
      </p:sp>
    </p:spTree>
    <p:extLst>
      <p:ext uri="{BB962C8B-B14F-4D97-AF65-F5344CB8AC3E}">
        <p14:creationId xmlns:p14="http://schemas.microsoft.com/office/powerpoint/2010/main" val="171069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14</a:t>
            </a:fld>
            <a:endParaRPr lang="en-US"/>
          </a:p>
        </p:txBody>
      </p:sp>
    </p:spTree>
    <p:extLst>
      <p:ext uri="{BB962C8B-B14F-4D97-AF65-F5344CB8AC3E}">
        <p14:creationId xmlns:p14="http://schemas.microsoft.com/office/powerpoint/2010/main" val="4108779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RbOH</a:t>
            </a:r>
            <a:r>
              <a:rPr lang="en-US" dirty="0"/>
              <a:t>, </a:t>
            </a:r>
            <a:r>
              <a:rPr lang="en-US" dirty="0" err="1"/>
              <a:t>CsOH</a:t>
            </a:r>
            <a:r>
              <a:rPr lang="en-US" dirty="0"/>
              <a:t> also ? </a:t>
            </a:r>
            <a:r>
              <a:rPr lang="en-US"/>
              <a:t>Get reliable</a:t>
            </a:r>
            <a:r>
              <a:rPr lang="en-US" baseline="0"/>
              <a:t> source. </a:t>
            </a:r>
            <a:endParaRPr lang="en-US"/>
          </a:p>
          <a:p>
            <a:endParaRPr lang="en-US" dirty="0"/>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15</a:t>
            </a:fld>
            <a:endParaRPr lang="en-US"/>
          </a:p>
        </p:txBody>
      </p:sp>
    </p:spTree>
    <p:extLst>
      <p:ext uri="{BB962C8B-B14F-4D97-AF65-F5344CB8AC3E}">
        <p14:creationId xmlns:p14="http://schemas.microsoft.com/office/powerpoint/2010/main" val="243474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16</a:t>
            </a:fld>
            <a:endParaRPr lang="en-US"/>
          </a:p>
        </p:txBody>
      </p:sp>
    </p:spTree>
    <p:extLst>
      <p:ext uri="{BB962C8B-B14F-4D97-AF65-F5344CB8AC3E}">
        <p14:creationId xmlns:p14="http://schemas.microsoft.com/office/powerpoint/2010/main" val="127494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17</a:t>
            </a:fld>
            <a:endParaRPr lang="en-US"/>
          </a:p>
        </p:txBody>
      </p:sp>
    </p:spTree>
    <p:extLst>
      <p:ext uri="{BB962C8B-B14F-4D97-AF65-F5344CB8AC3E}">
        <p14:creationId xmlns:p14="http://schemas.microsoft.com/office/powerpoint/2010/main" val="404167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noFill/>
          <a:ln>
            <a:miter lim="800000"/>
            <a:headEnd/>
            <a:tailEnd/>
          </a:ln>
        </p:spPr>
        <p:txBody>
          <a:bodyPr/>
          <a:lstStyle/>
          <a:p>
            <a:fld id="{24375CB7-CFA1-45C9-94B3-83E47D3EB293}" type="slidenum">
              <a:rPr lang="en-US" smtClean="0">
                <a:latin typeface="Helvetica" pitchFamily="34" charset="0"/>
                <a:ea typeface="ＭＳ Ｐゴシック" charset="-128"/>
              </a:rPr>
              <a:pPr/>
              <a:t>18</a:t>
            </a:fld>
            <a:endParaRPr lang="en-US">
              <a:latin typeface="Helvetica" pitchFamily="34" charset="0"/>
              <a:ea typeface="ＭＳ Ｐゴシック" charset="-128"/>
            </a:endParaRPr>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p:spPr>
        <p:txBody>
          <a:bodyPr/>
          <a:lstStyle/>
          <a:p>
            <a:pPr eaLnBrk="1" hangingPunct="1"/>
            <a:r>
              <a:rPr lang="en-US" dirty="0">
                <a:latin typeface="Helvetica" pitchFamily="34" charset="0"/>
              </a:rPr>
              <a:t>Anything that passes H3O+ and OH- will functionally have the same strength</a:t>
            </a:r>
          </a:p>
          <a:p>
            <a:pPr eaLnBrk="1" hangingPunct="1"/>
            <a:r>
              <a:rPr lang="en-US" dirty="0">
                <a:latin typeface="Helvetica" pitchFamily="34" charset="0"/>
              </a:rPr>
              <a:t>Strong acids have weak very weak conjugate bases and vice versa</a:t>
            </a:r>
          </a:p>
        </p:txBody>
      </p:sp>
    </p:spTree>
    <p:extLst>
      <p:ext uri="{BB962C8B-B14F-4D97-AF65-F5344CB8AC3E}">
        <p14:creationId xmlns:p14="http://schemas.microsoft.com/office/powerpoint/2010/main" val="22696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H2SO4 is stronger because SO4 2- has more ways to distribute the 2- charge than SO3 2-</a:t>
            </a:r>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20</a:t>
            </a:fld>
            <a:endParaRPr lang="en-US"/>
          </a:p>
        </p:txBody>
      </p:sp>
    </p:spTree>
    <p:extLst>
      <p:ext uri="{BB962C8B-B14F-4D97-AF65-F5344CB8AC3E}">
        <p14:creationId xmlns:p14="http://schemas.microsoft.com/office/powerpoint/2010/main" val="1181754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21</a:t>
            </a:fld>
            <a:endParaRPr lang="en-US"/>
          </a:p>
        </p:txBody>
      </p:sp>
    </p:spTree>
    <p:extLst>
      <p:ext uri="{BB962C8B-B14F-4D97-AF65-F5344CB8AC3E}">
        <p14:creationId xmlns:p14="http://schemas.microsoft.com/office/powerpoint/2010/main" val="344301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p:cNvSpPr>
            <a:spLocks noGrp="1" noChangeArrowheads="1"/>
          </p:cNvSpPr>
          <p:nvPr>
            <p:ph type="sldNum" sz="quarter" idx="5"/>
          </p:nvPr>
        </p:nvSpPr>
        <p:spPr>
          <a:noFill/>
          <a:ln>
            <a:miter lim="800000"/>
            <a:headEnd/>
            <a:tailEnd/>
          </a:ln>
        </p:spPr>
        <p:txBody>
          <a:bodyPr/>
          <a:lstStyle/>
          <a:p>
            <a:fld id="{E2E77D70-6545-40AF-B326-7CD0B5206114}" type="slidenum">
              <a:rPr lang="en-US" smtClean="0">
                <a:latin typeface="Helvetica" pitchFamily="34" charset="0"/>
                <a:ea typeface="ＭＳ Ｐゴシック" charset="-128"/>
              </a:rPr>
              <a:pPr/>
              <a:t>22</a:t>
            </a:fld>
            <a:endParaRPr lang="en-US">
              <a:latin typeface="Helvetica" pitchFamily="34" charset="0"/>
              <a:ea typeface="ＭＳ Ｐゴシック" charset="-128"/>
            </a:endParaRPr>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p:spPr>
        <p:txBody>
          <a:bodyPr/>
          <a:lstStyle/>
          <a:p>
            <a:pPr eaLnBrk="1" hangingPunct="1"/>
            <a:r>
              <a:rPr lang="en-US" dirty="0">
                <a:latin typeface="Helvetica" pitchFamily="34" charset="0"/>
              </a:rPr>
              <a:t>More electronegative atoms can pull electrons further away from oxygen making it more positive that makes it easier to push H+ ions away</a:t>
            </a:r>
          </a:p>
        </p:txBody>
      </p:sp>
    </p:spTree>
    <p:extLst>
      <p:ext uri="{BB962C8B-B14F-4D97-AF65-F5344CB8AC3E}">
        <p14:creationId xmlns:p14="http://schemas.microsoft.com/office/powerpoint/2010/main" val="374182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miter lim="800000"/>
            <a:headEnd/>
            <a:tailEnd/>
          </a:ln>
        </p:spPr>
        <p:txBody>
          <a:bodyPr/>
          <a:lstStyle/>
          <a:p>
            <a:fld id="{6A8685EC-1E68-44AD-9341-45E3E91F0F7D}" type="slidenum">
              <a:rPr lang="en-US" smtClean="0">
                <a:latin typeface="Times" pitchFamily="18" charset="0"/>
                <a:ea typeface="ＭＳ Ｐゴシック" charset="-128"/>
              </a:rPr>
              <a:pPr/>
              <a:t>4</a:t>
            </a:fld>
            <a:endParaRPr lang="en-US">
              <a:latin typeface="Times" pitchFamily="18" charset="0"/>
              <a:ea typeface="ＭＳ Ｐゴシック" charset="-128"/>
            </a:endParaRPr>
          </a:p>
        </p:txBody>
      </p:sp>
      <p:sp>
        <p:nvSpPr>
          <p:cNvPr id="56322" name="Rectangle 2"/>
          <p:cNvSpPr>
            <a:spLocks noGrp="1" noRot="1" noChangeAspect="1" noChangeArrowheads="1" noTextEdit="1"/>
          </p:cNvSpPr>
          <p:nvPr>
            <p:ph type="sldImg"/>
          </p:nvPr>
        </p:nvSpPr>
        <p:spPr>
          <a:xfrm>
            <a:off x="1114425" y="703263"/>
            <a:ext cx="4630738" cy="3473450"/>
          </a:xfrm>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73015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p:cNvSpPr>
            <a:spLocks noGrp="1" noChangeArrowheads="1"/>
          </p:cNvSpPr>
          <p:nvPr>
            <p:ph type="sldNum" sz="quarter" idx="5"/>
          </p:nvPr>
        </p:nvSpPr>
        <p:spPr>
          <a:noFill/>
          <a:ln>
            <a:miter lim="800000"/>
            <a:headEnd/>
            <a:tailEnd/>
          </a:ln>
        </p:spPr>
        <p:txBody>
          <a:bodyPr/>
          <a:lstStyle/>
          <a:p>
            <a:fld id="{E2E77D70-6545-40AF-B326-7CD0B5206114}" type="slidenum">
              <a:rPr lang="en-US" smtClean="0">
                <a:latin typeface="Helvetica" pitchFamily="34" charset="0"/>
                <a:ea typeface="ＭＳ Ｐゴシック" charset="-128"/>
              </a:rPr>
              <a:pPr/>
              <a:t>23</a:t>
            </a:fld>
            <a:endParaRPr lang="en-US">
              <a:latin typeface="Helvetica" pitchFamily="34" charset="0"/>
              <a:ea typeface="ＭＳ Ｐゴシック" charset="-128"/>
            </a:endParaRPr>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605489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a:miter lim="800000"/>
            <a:headEnd/>
            <a:tailEnd/>
          </a:ln>
        </p:spPr>
        <p:txBody>
          <a:bodyPr/>
          <a:lstStyle/>
          <a:p>
            <a:fld id="{8FFF5F0C-8769-4640-85A7-2F54E5AB5CBE}" type="slidenum">
              <a:rPr lang="en-US" smtClean="0">
                <a:latin typeface="Times" pitchFamily="18" charset="0"/>
                <a:ea typeface="ＭＳ Ｐゴシック" charset="-128"/>
              </a:rPr>
              <a:pPr/>
              <a:t>24</a:t>
            </a:fld>
            <a:endParaRPr lang="en-US">
              <a:latin typeface="Times" pitchFamily="18" charset="0"/>
              <a:ea typeface="ＭＳ Ｐゴシック" charset="-128"/>
            </a:endParaRP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3066964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5" name="Rectangle 7"/>
          <p:cNvSpPr>
            <a:spLocks noGrp="1" noChangeArrowheads="1"/>
          </p:cNvSpPr>
          <p:nvPr>
            <p:ph type="sldNum" sz="quarter" idx="5"/>
          </p:nvPr>
        </p:nvSpPr>
        <p:spPr>
          <a:noFill/>
          <a:ln>
            <a:miter lim="800000"/>
            <a:headEnd/>
            <a:tailEnd/>
          </a:ln>
        </p:spPr>
        <p:txBody>
          <a:bodyPr/>
          <a:lstStyle/>
          <a:p>
            <a:fld id="{2076C386-C2FD-4CE2-BFA0-599038C985C3}" type="slidenum">
              <a:rPr lang="en-US" smtClean="0">
                <a:latin typeface="Helvetica" pitchFamily="34" charset="0"/>
                <a:ea typeface="ＭＳ Ｐゴシック" charset="-128"/>
              </a:rPr>
              <a:pPr/>
              <a:t>27</a:t>
            </a:fld>
            <a:endParaRPr lang="en-US">
              <a:latin typeface="Helvetica" pitchFamily="34" charset="0"/>
              <a:ea typeface="ＭＳ Ｐゴシック" charset="-128"/>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126439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7"/>
          <p:cNvSpPr>
            <a:spLocks noGrp="1" noChangeArrowheads="1"/>
          </p:cNvSpPr>
          <p:nvPr>
            <p:ph type="sldNum" sz="quarter" idx="5"/>
          </p:nvPr>
        </p:nvSpPr>
        <p:spPr>
          <a:noFill/>
          <a:ln>
            <a:miter lim="800000"/>
            <a:headEnd/>
            <a:tailEnd/>
          </a:ln>
        </p:spPr>
        <p:txBody>
          <a:bodyPr/>
          <a:lstStyle/>
          <a:p>
            <a:fld id="{A893D3CA-C426-40F6-9D16-EC1D5F32C0F9}" type="slidenum">
              <a:rPr lang="en-US" smtClean="0">
                <a:latin typeface="Helvetica" pitchFamily="34" charset="0"/>
                <a:ea typeface="ＭＳ Ｐゴシック" charset="-128"/>
              </a:rPr>
              <a:pPr/>
              <a:t>28</a:t>
            </a:fld>
            <a:endParaRPr lang="en-US">
              <a:latin typeface="Helvetica" pitchFamily="34" charset="0"/>
              <a:ea typeface="ＭＳ Ｐゴシック" charset="-128"/>
            </a:endParaRPr>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564066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7"/>
          <p:cNvSpPr>
            <a:spLocks noGrp="1" noChangeArrowheads="1"/>
          </p:cNvSpPr>
          <p:nvPr>
            <p:ph type="sldNum" sz="quarter" idx="5"/>
          </p:nvPr>
        </p:nvSpPr>
        <p:spPr>
          <a:noFill/>
          <a:ln>
            <a:miter lim="800000"/>
            <a:headEnd/>
            <a:tailEnd/>
          </a:ln>
        </p:spPr>
        <p:txBody>
          <a:bodyPr/>
          <a:lstStyle/>
          <a:p>
            <a:fld id="{6A9C30EF-D16D-48A0-9B25-B19A72A40C1D}" type="slidenum">
              <a:rPr lang="en-US" smtClean="0">
                <a:latin typeface="Helvetica" pitchFamily="34" charset="0"/>
                <a:ea typeface="ＭＳ Ｐゴシック" charset="-128"/>
              </a:rPr>
              <a:pPr/>
              <a:t>31</a:t>
            </a:fld>
            <a:endParaRPr lang="en-US">
              <a:latin typeface="Helvetica" pitchFamily="34" charset="0"/>
              <a:ea typeface="ＭＳ Ｐゴシック" charset="-128"/>
            </a:endParaRPr>
          </a:p>
        </p:txBody>
      </p:sp>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a:noFill/>
        </p:spPr>
        <p:txBody>
          <a:bodyPr/>
          <a:lstStyle/>
          <a:p>
            <a:pPr eaLnBrk="1" hangingPunct="1"/>
            <a:r>
              <a:rPr lang="en-US" dirty="0">
                <a:latin typeface="Helvetica" pitchFamily="34" charset="0"/>
              </a:rPr>
              <a:t>Because HCLO has a very small Ka, x will be much smaller than 0.1 and round the denominator to 0.1</a:t>
            </a:r>
          </a:p>
        </p:txBody>
      </p:sp>
    </p:spTree>
    <p:extLst>
      <p:ext uri="{BB962C8B-B14F-4D97-AF65-F5344CB8AC3E}">
        <p14:creationId xmlns:p14="http://schemas.microsoft.com/office/powerpoint/2010/main" val="1704268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Rectangle 7"/>
          <p:cNvSpPr>
            <a:spLocks noGrp="1" noChangeArrowheads="1"/>
          </p:cNvSpPr>
          <p:nvPr>
            <p:ph type="sldNum" sz="quarter" idx="5"/>
          </p:nvPr>
        </p:nvSpPr>
        <p:spPr>
          <a:noFill/>
          <a:ln>
            <a:miter lim="800000"/>
            <a:headEnd/>
            <a:tailEnd/>
          </a:ln>
        </p:spPr>
        <p:txBody>
          <a:bodyPr/>
          <a:lstStyle/>
          <a:p>
            <a:fld id="{F2C83A7A-F40D-4981-A667-88E417C4B82A}" type="slidenum">
              <a:rPr lang="en-US" smtClean="0">
                <a:latin typeface="Helvetica" pitchFamily="34" charset="0"/>
                <a:ea typeface="ＭＳ Ｐゴシック" charset="-128"/>
              </a:rPr>
              <a:pPr/>
              <a:t>33</a:t>
            </a:fld>
            <a:endParaRPr lang="en-US">
              <a:latin typeface="Helvetica" pitchFamily="34" charset="0"/>
              <a:ea typeface="ＭＳ Ｐゴシック" charset="-128"/>
            </a:endParaRPr>
          </a:p>
        </p:txBody>
      </p:sp>
      <p:sp>
        <p:nvSpPr>
          <p:cNvPr id="470018" name="Rectangle 2"/>
          <p:cNvSpPr>
            <a:spLocks noGrp="1" noRot="1" noChangeAspect="1" noChangeArrowheads="1" noTextEdit="1"/>
          </p:cNvSpPr>
          <p:nvPr>
            <p:ph type="sldImg"/>
          </p:nvPr>
        </p:nvSpPr>
        <p:spPr>
          <a:ln/>
        </p:spPr>
      </p:sp>
      <p:sp>
        <p:nvSpPr>
          <p:cNvPr id="47001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461971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Rectangle 7"/>
          <p:cNvSpPr>
            <a:spLocks noGrp="1" noChangeArrowheads="1"/>
          </p:cNvSpPr>
          <p:nvPr>
            <p:ph type="sldNum" sz="quarter" idx="5"/>
          </p:nvPr>
        </p:nvSpPr>
        <p:spPr>
          <a:noFill/>
          <a:ln>
            <a:miter lim="800000"/>
            <a:headEnd/>
            <a:tailEnd/>
          </a:ln>
        </p:spPr>
        <p:txBody>
          <a:bodyPr/>
          <a:lstStyle/>
          <a:p>
            <a:fld id="{237D848E-A832-47B4-B96C-6D4F5062FD05}" type="slidenum">
              <a:rPr lang="en-US" smtClean="0">
                <a:latin typeface="Helvetica" pitchFamily="34" charset="0"/>
                <a:ea typeface="ＭＳ Ｐゴシック" charset="-128"/>
              </a:rPr>
              <a:pPr/>
              <a:t>34</a:t>
            </a:fld>
            <a:endParaRPr lang="en-US">
              <a:latin typeface="Helvetica" pitchFamily="34" charset="0"/>
              <a:ea typeface="ＭＳ Ｐゴシック" charset="-128"/>
            </a:endParaRPr>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720624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p:cNvSpPr>
            <a:spLocks noGrp="1" noChangeArrowheads="1"/>
          </p:cNvSpPr>
          <p:nvPr>
            <p:ph type="sldNum" sz="quarter" idx="5"/>
          </p:nvPr>
        </p:nvSpPr>
        <p:spPr>
          <a:noFill/>
          <a:ln>
            <a:miter lim="800000"/>
            <a:headEnd/>
            <a:tailEnd/>
          </a:ln>
        </p:spPr>
        <p:txBody>
          <a:bodyPr/>
          <a:lstStyle/>
          <a:p>
            <a:fld id="{660E856D-8256-4B2A-A282-99A965986A54}" type="slidenum">
              <a:rPr lang="en-US" smtClean="0">
                <a:latin typeface="Helvetica" pitchFamily="34" charset="0"/>
                <a:ea typeface="ＭＳ Ｐゴシック" charset="-128"/>
              </a:rPr>
              <a:pPr/>
              <a:t>35</a:t>
            </a:fld>
            <a:endParaRPr lang="en-US">
              <a:latin typeface="Helvetica" pitchFamily="34" charset="0"/>
              <a:ea typeface="ＭＳ Ｐゴシック" charset="-128"/>
            </a:endParaRPr>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723010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7"/>
          <p:cNvSpPr>
            <a:spLocks noGrp="1" noChangeArrowheads="1"/>
          </p:cNvSpPr>
          <p:nvPr>
            <p:ph type="sldNum" sz="quarter" idx="5"/>
          </p:nvPr>
        </p:nvSpPr>
        <p:spPr>
          <a:noFill/>
          <a:ln>
            <a:miter lim="800000"/>
            <a:headEnd/>
            <a:tailEnd/>
          </a:ln>
        </p:spPr>
        <p:txBody>
          <a:bodyPr/>
          <a:lstStyle/>
          <a:p>
            <a:fld id="{B31F660E-15A0-404D-A05F-ED3E64C7C089}" type="slidenum">
              <a:rPr lang="en-US" smtClean="0">
                <a:latin typeface="Helvetica" pitchFamily="34" charset="0"/>
                <a:ea typeface="ＭＳ Ｐゴシック" charset="-128"/>
              </a:rPr>
              <a:pPr/>
              <a:t>36</a:t>
            </a:fld>
            <a:endParaRPr lang="en-US">
              <a:latin typeface="Helvetica" pitchFamily="34" charset="0"/>
              <a:ea typeface="ＭＳ Ｐゴシック" charset="-128"/>
            </a:endParaRPr>
          </a:p>
        </p:txBody>
      </p:sp>
      <p:sp>
        <p:nvSpPr>
          <p:cNvPr id="476162" name="Rectangle 2"/>
          <p:cNvSpPr>
            <a:spLocks noGrp="1" noRot="1" noChangeAspect="1" noChangeArrowheads="1" noTextEdit="1"/>
          </p:cNvSpPr>
          <p:nvPr>
            <p:ph type="sldImg"/>
          </p:nvPr>
        </p:nvSpPr>
        <p:spPr>
          <a:ln/>
        </p:spPr>
      </p:sp>
      <p:sp>
        <p:nvSpPr>
          <p:cNvPr id="47616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445182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Rectangle 7"/>
          <p:cNvSpPr>
            <a:spLocks noGrp="1" noChangeArrowheads="1"/>
          </p:cNvSpPr>
          <p:nvPr>
            <p:ph type="sldNum" sz="quarter" idx="5"/>
          </p:nvPr>
        </p:nvSpPr>
        <p:spPr>
          <a:noFill/>
          <a:ln>
            <a:miter lim="800000"/>
            <a:headEnd/>
            <a:tailEnd/>
          </a:ln>
        </p:spPr>
        <p:txBody>
          <a:bodyPr/>
          <a:lstStyle/>
          <a:p>
            <a:fld id="{9A808BDB-56E4-4740-866F-4E8F62B59EED}" type="slidenum">
              <a:rPr lang="en-US" smtClean="0">
                <a:latin typeface="Helvetica" pitchFamily="34" charset="0"/>
                <a:ea typeface="ＭＳ Ｐゴシック" charset="-128"/>
              </a:rPr>
              <a:pPr/>
              <a:t>37</a:t>
            </a:fld>
            <a:endParaRPr lang="en-US">
              <a:latin typeface="Helvetica" pitchFamily="34" charset="0"/>
              <a:ea typeface="ＭＳ Ｐゴシック" charset="-128"/>
            </a:endParaRPr>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a:noFill/>
        </p:spPr>
        <p:txBody>
          <a:bodyPr/>
          <a:lstStyle/>
          <a:p>
            <a:pPr eaLnBrk="1" hangingPunct="1"/>
            <a:r>
              <a:rPr lang="en-US">
                <a:latin typeface="Helvetica" pitchFamily="34" charset="0"/>
              </a:rPr>
              <a:t>Note:  Animation – add arrows to show how species cancel</a:t>
            </a:r>
          </a:p>
        </p:txBody>
      </p:sp>
    </p:spTree>
    <p:extLst>
      <p:ext uri="{BB962C8B-B14F-4D97-AF65-F5344CB8AC3E}">
        <p14:creationId xmlns:p14="http://schemas.microsoft.com/office/powerpoint/2010/main" val="382335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miter lim="800000"/>
            <a:headEnd/>
            <a:tailEnd/>
          </a:ln>
        </p:spPr>
        <p:txBody>
          <a:bodyPr/>
          <a:lstStyle/>
          <a:p>
            <a:fld id="{3C798905-8C65-4216-9F51-A77A443BDE95}" type="slidenum">
              <a:rPr lang="en-US" smtClean="0">
                <a:latin typeface="Times" pitchFamily="18" charset="0"/>
                <a:ea typeface="ＭＳ Ｐゴシック" charset="-128"/>
              </a:rPr>
              <a:pPr/>
              <a:t>5</a:t>
            </a:fld>
            <a:endParaRPr lang="en-US">
              <a:latin typeface="Times" pitchFamily="18" charset="0"/>
              <a:ea typeface="ＭＳ Ｐゴシック" charset="-128"/>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94903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Rectangle 7"/>
          <p:cNvSpPr>
            <a:spLocks noGrp="1" noChangeArrowheads="1"/>
          </p:cNvSpPr>
          <p:nvPr>
            <p:ph type="sldNum" sz="quarter" idx="5"/>
          </p:nvPr>
        </p:nvSpPr>
        <p:spPr>
          <a:noFill/>
          <a:ln>
            <a:miter lim="800000"/>
            <a:headEnd/>
            <a:tailEnd/>
          </a:ln>
        </p:spPr>
        <p:txBody>
          <a:bodyPr/>
          <a:lstStyle/>
          <a:p>
            <a:fld id="{072D0B33-0247-4125-B1EB-69B61071F55C}" type="slidenum">
              <a:rPr lang="en-US" smtClean="0">
                <a:latin typeface="Helvetica" pitchFamily="34" charset="0"/>
                <a:ea typeface="ＭＳ Ｐゴシック" charset="-128"/>
              </a:rPr>
              <a:pPr/>
              <a:t>38</a:t>
            </a:fld>
            <a:endParaRPr lang="en-US">
              <a:latin typeface="Helvetica" pitchFamily="34" charset="0"/>
              <a:ea typeface="ＭＳ Ｐゴシック" charset="-128"/>
            </a:endParaRPr>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1454247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0E29EA-A76F-4854-BC1E-941D268FE04D}"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555828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7" name="Rectangle 7"/>
          <p:cNvSpPr>
            <a:spLocks noGrp="1" noChangeArrowheads="1"/>
          </p:cNvSpPr>
          <p:nvPr>
            <p:ph type="sldNum" sz="quarter" idx="5"/>
          </p:nvPr>
        </p:nvSpPr>
        <p:spPr>
          <a:noFill/>
          <a:ln>
            <a:miter lim="800000"/>
            <a:headEnd/>
            <a:tailEnd/>
          </a:ln>
        </p:spPr>
        <p:txBody>
          <a:bodyPr/>
          <a:lstStyle/>
          <a:p>
            <a:fld id="{F50DD801-50C2-405E-821A-48959B576C0E}" type="slidenum">
              <a:rPr lang="en-US" smtClean="0">
                <a:latin typeface="Helvetica" pitchFamily="34" charset="0"/>
                <a:ea typeface="ＭＳ Ｐゴシック" charset="-128"/>
              </a:rPr>
              <a:pPr/>
              <a:t>43</a:t>
            </a:fld>
            <a:endParaRPr lang="en-US">
              <a:latin typeface="Helvetica" pitchFamily="34" charset="0"/>
              <a:ea typeface="ＭＳ Ｐゴシック" charset="-128"/>
            </a:endParaRPr>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a:noFill/>
        </p:spPr>
        <p:txBody>
          <a:bodyPr/>
          <a:lstStyle/>
          <a:p>
            <a:pPr eaLnBrk="1" hangingPunct="1"/>
            <a:r>
              <a:rPr lang="en-US" dirty="0">
                <a:latin typeface="Helvetica" pitchFamily="34" charset="0"/>
              </a:rPr>
              <a:t>Generally the first dissociation is the only one that matters because the second one will have a much smaller impact that it won’t show up</a:t>
            </a:r>
          </a:p>
        </p:txBody>
      </p:sp>
    </p:spTree>
    <p:extLst>
      <p:ext uri="{BB962C8B-B14F-4D97-AF65-F5344CB8AC3E}">
        <p14:creationId xmlns:p14="http://schemas.microsoft.com/office/powerpoint/2010/main" val="38930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7"/>
          <p:cNvSpPr>
            <a:spLocks noGrp="1" noChangeArrowheads="1"/>
          </p:cNvSpPr>
          <p:nvPr>
            <p:ph type="sldNum" sz="quarter" idx="5"/>
          </p:nvPr>
        </p:nvSpPr>
        <p:spPr>
          <a:noFill/>
          <a:ln>
            <a:miter lim="800000"/>
            <a:headEnd/>
            <a:tailEnd/>
          </a:ln>
        </p:spPr>
        <p:txBody>
          <a:bodyPr/>
          <a:lstStyle/>
          <a:p>
            <a:fld id="{AF5701B8-E9EE-4C37-8486-F3B2626E90B5}" type="slidenum">
              <a:rPr lang="en-US" smtClean="0">
                <a:latin typeface="Helvetica" pitchFamily="34" charset="0"/>
                <a:ea typeface="ＭＳ Ｐゴシック" charset="-128"/>
              </a:rPr>
              <a:pPr/>
              <a:t>46</a:t>
            </a:fld>
            <a:endParaRPr lang="en-US">
              <a:latin typeface="Helvetica" pitchFamily="34" charset="0"/>
              <a:ea typeface="ＭＳ Ｐゴシック" charset="-128"/>
            </a:endParaRPr>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a:noFill/>
        </p:spPr>
        <p:txBody>
          <a:bodyPr/>
          <a:lstStyle/>
          <a:p>
            <a:pPr eaLnBrk="1" hangingPunct="1"/>
            <a:r>
              <a:rPr lang="en-US" dirty="0">
                <a:latin typeface="Helvetica" pitchFamily="34" charset="0"/>
              </a:rPr>
              <a:t>If conjugate base to a strong acid, then the solution will be acidic</a:t>
            </a:r>
          </a:p>
          <a:p>
            <a:pPr eaLnBrk="1" hangingPunct="1"/>
            <a:r>
              <a:rPr lang="en-US" dirty="0">
                <a:latin typeface="Helvetica" pitchFamily="34" charset="0"/>
              </a:rPr>
              <a:t>If conjugate base to a strong base, </a:t>
            </a:r>
            <a:r>
              <a:rPr lang="en-US">
                <a:latin typeface="Helvetica" pitchFamily="34" charset="0"/>
              </a:rPr>
              <a:t>the then </a:t>
            </a:r>
            <a:r>
              <a:rPr lang="en-US" dirty="0">
                <a:latin typeface="Helvetica" pitchFamily="34" charset="0"/>
              </a:rPr>
              <a:t>solution will be basic.</a:t>
            </a:r>
          </a:p>
        </p:txBody>
      </p:sp>
    </p:spTree>
    <p:extLst>
      <p:ext uri="{BB962C8B-B14F-4D97-AF65-F5344CB8AC3E}">
        <p14:creationId xmlns:p14="http://schemas.microsoft.com/office/powerpoint/2010/main" val="3651532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5" name="Rectangle 7"/>
          <p:cNvSpPr>
            <a:spLocks noGrp="1" noChangeArrowheads="1"/>
          </p:cNvSpPr>
          <p:nvPr>
            <p:ph type="sldNum" sz="quarter" idx="5"/>
          </p:nvPr>
        </p:nvSpPr>
        <p:spPr>
          <a:noFill/>
          <a:ln>
            <a:miter lim="800000"/>
            <a:headEnd/>
            <a:tailEnd/>
          </a:ln>
        </p:spPr>
        <p:txBody>
          <a:bodyPr/>
          <a:lstStyle/>
          <a:p>
            <a:fld id="{12A816F6-924E-453B-A868-AB413449B71C}" type="slidenum">
              <a:rPr lang="en-US" smtClean="0">
                <a:latin typeface="Helvetica" pitchFamily="34" charset="0"/>
                <a:ea typeface="ＭＳ Ｐゴシック" charset="-128"/>
              </a:rPr>
              <a:pPr/>
              <a:t>48</a:t>
            </a:fld>
            <a:endParaRPr lang="en-US">
              <a:latin typeface="Helvetica" pitchFamily="34" charset="0"/>
              <a:ea typeface="ＭＳ Ｐゴシック" charset="-128"/>
            </a:endParaRPr>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758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miter lim="800000"/>
            <a:headEnd/>
            <a:tailEnd/>
          </a:ln>
        </p:spPr>
        <p:txBody>
          <a:bodyPr/>
          <a:lstStyle/>
          <a:p>
            <a:fld id="{DD022BB2-3795-4C2E-8236-38F3011064EE}" type="slidenum">
              <a:rPr lang="en-US" smtClean="0">
                <a:latin typeface="Helvetica" pitchFamily="34" charset="0"/>
                <a:ea typeface="ＭＳ Ｐゴシック" charset="-128"/>
              </a:rPr>
              <a:pPr/>
              <a:t>6</a:t>
            </a:fld>
            <a:endParaRPr lang="en-US">
              <a:latin typeface="Helvetica" pitchFamily="34" charset="0"/>
              <a:ea typeface="ＭＳ Ｐゴシック" charset="-128"/>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898604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a:spLocks noGrp="1" noChangeArrowheads="1"/>
          </p:cNvSpPr>
          <p:nvPr>
            <p:ph type="sldNum" sz="quarter" idx="5"/>
          </p:nvPr>
        </p:nvSpPr>
        <p:spPr>
          <a:noFill/>
          <a:ln>
            <a:miter lim="800000"/>
            <a:headEnd/>
            <a:tailEnd/>
          </a:ln>
        </p:spPr>
        <p:txBody>
          <a:bodyPr/>
          <a:lstStyle/>
          <a:p>
            <a:fld id="{AD583D71-5F5A-41BE-9F30-87698FE3FC2C}" type="slidenum">
              <a:rPr lang="en-US" smtClean="0">
                <a:latin typeface="Helvetica" pitchFamily="34" charset="0"/>
                <a:ea typeface="ＭＳ Ｐゴシック" charset="-128"/>
              </a:rPr>
              <a:pPr/>
              <a:t>7</a:t>
            </a:fld>
            <a:endParaRPr lang="en-US">
              <a:latin typeface="Helvetica" pitchFamily="34" charset="0"/>
              <a:ea typeface="ＭＳ Ｐゴシック" charset="-128"/>
            </a:endParaRPr>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3655016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a:spLocks noGrp="1" noChangeArrowheads="1"/>
          </p:cNvSpPr>
          <p:nvPr>
            <p:ph type="sldNum" sz="quarter" idx="5"/>
          </p:nvPr>
        </p:nvSpPr>
        <p:spPr>
          <a:noFill/>
          <a:ln>
            <a:miter lim="800000"/>
            <a:headEnd/>
            <a:tailEnd/>
          </a:ln>
        </p:spPr>
        <p:txBody>
          <a:bodyPr/>
          <a:lstStyle/>
          <a:p>
            <a:fld id="{53FE9BC7-AD1B-480D-BFC2-A737F38939D5}" type="slidenum">
              <a:rPr lang="en-US" smtClean="0">
                <a:latin typeface="Helvetica" pitchFamily="34" charset="0"/>
                <a:ea typeface="ＭＳ Ｐゴシック" charset="-128"/>
              </a:rPr>
              <a:pPr/>
              <a:t>8</a:t>
            </a:fld>
            <a:endParaRPr lang="en-US">
              <a:latin typeface="Helvetica" pitchFamily="34" charset="0"/>
              <a:ea typeface="ＭＳ Ｐゴシック" charset="-128"/>
            </a:endParaRPr>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p:spPr>
        <p:txBody>
          <a:bodyPr/>
          <a:lstStyle/>
          <a:p>
            <a:pPr eaLnBrk="1" hangingPunct="1"/>
            <a:endParaRPr lang="en-US">
              <a:latin typeface="Helvetica" pitchFamily="34" charset="0"/>
            </a:endParaRPr>
          </a:p>
        </p:txBody>
      </p:sp>
    </p:spTree>
    <p:extLst>
      <p:ext uri="{BB962C8B-B14F-4D97-AF65-F5344CB8AC3E}">
        <p14:creationId xmlns:p14="http://schemas.microsoft.com/office/powerpoint/2010/main" val="273366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acids have a Ka &gt; 1</a:t>
            </a:r>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9</a:t>
            </a:fld>
            <a:endParaRPr lang="en-US"/>
          </a:p>
        </p:txBody>
      </p:sp>
    </p:spTree>
    <p:extLst>
      <p:ext uri="{BB962C8B-B14F-4D97-AF65-F5344CB8AC3E}">
        <p14:creationId xmlns:p14="http://schemas.microsoft.com/office/powerpoint/2010/main" val="95019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10</a:t>
            </a:fld>
            <a:endParaRPr lang="en-US"/>
          </a:p>
        </p:txBody>
      </p:sp>
    </p:spTree>
    <p:extLst>
      <p:ext uri="{BB962C8B-B14F-4D97-AF65-F5344CB8AC3E}">
        <p14:creationId xmlns:p14="http://schemas.microsoft.com/office/powerpoint/2010/main" val="399710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0E29EA-A76F-4854-BC1E-941D268FE04D}" type="slidenum">
              <a:rPr lang="en-US" smtClean="0"/>
              <a:pPr>
                <a:defRPr/>
              </a:pPr>
              <a:t>11</a:t>
            </a:fld>
            <a:endParaRPr lang="en-US"/>
          </a:p>
        </p:txBody>
      </p:sp>
    </p:spTree>
    <p:extLst>
      <p:ext uri="{BB962C8B-B14F-4D97-AF65-F5344CB8AC3E}">
        <p14:creationId xmlns:p14="http://schemas.microsoft.com/office/powerpoint/2010/main" val="447404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4" name="Picture 4"/>
          <p:cNvPicPr>
            <a:picLocks/>
          </p:cNvPicPr>
          <p:nvPr userDrawn="1"/>
        </p:nvPicPr>
        <p:blipFill>
          <a:blip r:embed="rId2"/>
          <a:srcRect/>
          <a:stretch>
            <a:fillRect/>
          </a:stretch>
        </p:blipFill>
        <p:spPr bwMode="auto">
          <a:xfrm>
            <a:off x="0" y="0"/>
            <a:ext cx="9144000" cy="5578475"/>
          </a:xfrm>
          <a:prstGeom prst="rect">
            <a:avLst/>
          </a:prstGeom>
          <a:noFill/>
          <a:ln w="9525">
            <a:noFill/>
            <a:miter lim="800000"/>
            <a:headEnd/>
            <a:tailEnd/>
          </a:ln>
        </p:spPr>
      </p:pic>
      <p:sp>
        <p:nvSpPr>
          <p:cNvPr id="5" name="Rectangle 199"/>
          <p:cNvSpPr>
            <a:spLocks noChangeArrowheads="1"/>
          </p:cNvSpPr>
          <p:nvPr userDrawn="1"/>
        </p:nvSpPr>
        <p:spPr bwMode="auto">
          <a:xfrm>
            <a:off x="0" y="4343400"/>
            <a:ext cx="9144000" cy="2514600"/>
          </a:xfrm>
          <a:prstGeom prst="rect">
            <a:avLst/>
          </a:prstGeom>
          <a:solidFill>
            <a:srgbClr val="335359"/>
          </a:solidFill>
          <a:ln>
            <a:noFill/>
          </a:ln>
        </p:spPr>
        <p:txBody>
          <a:bodyPr/>
          <a:lstStyle/>
          <a:p>
            <a:pPr>
              <a:defRPr/>
            </a:pPr>
            <a:endParaRPr lang="en-US"/>
          </a:p>
        </p:txBody>
      </p:sp>
      <p:sp>
        <p:nvSpPr>
          <p:cNvPr id="6" name="TextBox 2"/>
          <p:cNvSpPr txBox="1"/>
          <p:nvPr userDrawn="1"/>
        </p:nvSpPr>
        <p:spPr>
          <a:xfrm>
            <a:off x="1447800" y="4599057"/>
            <a:ext cx="4743681" cy="707886"/>
          </a:xfrm>
          <a:prstGeom prst="rect">
            <a:avLst/>
          </a:prstGeom>
          <a:noFill/>
          <a:ln>
            <a:noFill/>
          </a:ln>
          <a:effectLst/>
          <a:scene3d>
            <a:camera prst="orthographicFront">
              <a:rot lat="0" lon="0" rev="0"/>
            </a:camera>
            <a:lightRig rig="balanced" dir="t">
              <a:rot lat="0" lon="0" rev="8700000"/>
            </a:lightRig>
          </a:scene3d>
          <a:sp3d>
            <a:bevelT w="190500" h="38100"/>
          </a:sp3d>
        </p:spPr>
        <p:txBody>
          <a:bodyPr tIns="91440" bIns="91440" anchor="ctr"/>
          <a:lstStyle>
            <a:lvl1pPr eaLnBrk="0" hangingPunct="0">
              <a:defRPr sz="4000" b="1">
                <a:solidFill>
                  <a:srgbClr val="F7D300"/>
                </a:solidFill>
                <a:latin typeface="Arial" pitchFamily="34" charset="0"/>
                <a:ea typeface="+mj-ea"/>
                <a:cs typeface="Arial" pitchFamily="34" charset="0"/>
              </a:defRPr>
            </a:lvl1pPr>
            <a:lvl2pPr eaLnBrk="0" hangingPunct="0">
              <a:defRPr sz="4000" b="1">
                <a:solidFill>
                  <a:schemeClr val="bg1"/>
                </a:solidFill>
              </a:defRPr>
            </a:lvl2pPr>
            <a:lvl3pPr eaLnBrk="0" hangingPunct="0">
              <a:defRPr sz="4000" b="1">
                <a:solidFill>
                  <a:schemeClr val="bg1"/>
                </a:solidFill>
              </a:defRPr>
            </a:lvl3pPr>
            <a:lvl4pPr eaLnBrk="0" hangingPunct="0">
              <a:defRPr sz="4000" b="1">
                <a:solidFill>
                  <a:schemeClr val="bg1"/>
                </a:solidFill>
              </a:defRPr>
            </a:lvl4pPr>
            <a:lvl5pPr eaLnBrk="0" hangingPunct="0">
              <a:defRPr sz="4000" b="1">
                <a:solidFill>
                  <a:schemeClr val="bg1"/>
                </a:solidFill>
              </a:defRPr>
            </a:lvl5pPr>
            <a:lvl6pPr marL="457200" fontAlgn="base">
              <a:spcBef>
                <a:spcPct val="0"/>
              </a:spcBef>
              <a:spcAft>
                <a:spcPct val="0"/>
              </a:spcAft>
              <a:defRPr sz="4000">
                <a:latin typeface="Arial Rounded MT Bold" pitchFamily="34" charset="0"/>
              </a:defRPr>
            </a:lvl6pPr>
            <a:lvl7pPr marL="914400" fontAlgn="base">
              <a:spcBef>
                <a:spcPct val="0"/>
              </a:spcBef>
              <a:spcAft>
                <a:spcPct val="0"/>
              </a:spcAft>
              <a:defRPr sz="4000">
                <a:latin typeface="Arial Rounded MT Bold" pitchFamily="34" charset="0"/>
              </a:defRPr>
            </a:lvl7pPr>
            <a:lvl8pPr marL="1371600" fontAlgn="base">
              <a:spcBef>
                <a:spcPct val="0"/>
              </a:spcBef>
              <a:spcAft>
                <a:spcPct val="0"/>
              </a:spcAft>
              <a:defRPr sz="4000">
                <a:latin typeface="Arial Rounded MT Bold" pitchFamily="34" charset="0"/>
              </a:defRPr>
            </a:lvl8pPr>
            <a:lvl9pPr marL="1828800" fontAlgn="base">
              <a:spcBef>
                <a:spcPct val="0"/>
              </a:spcBef>
              <a:spcAft>
                <a:spcPct val="0"/>
              </a:spcAft>
              <a:defRPr sz="4000">
                <a:latin typeface="Arial Rounded MT Bold" pitchFamily="34" charset="0"/>
              </a:defRPr>
            </a:lvl9pPr>
          </a:lstStyle>
          <a:p>
            <a:pPr algn="r">
              <a:defRPr/>
            </a:pPr>
            <a:r>
              <a:rPr lang="en-US" sz="6600" b="0" dirty="0"/>
              <a:t>Chapter</a:t>
            </a:r>
          </a:p>
        </p:txBody>
      </p:sp>
      <p:grpSp>
        <p:nvGrpSpPr>
          <p:cNvPr id="7" name="Group 3207"/>
          <p:cNvGrpSpPr/>
          <p:nvPr userDrawn="1"/>
        </p:nvGrpSpPr>
        <p:grpSpPr>
          <a:xfrm>
            <a:off x="2157788" y="990600"/>
            <a:ext cx="6994525" cy="3590926"/>
            <a:chOff x="147638" y="1658938"/>
            <a:chExt cx="6994525" cy="3590925"/>
          </a:xfrm>
          <a:effectLst>
            <a:outerShdw blurRad="50800" dist="38100" dir="2700000" algn="tl" rotWithShape="0">
              <a:prstClr val="black">
                <a:alpha val="40000"/>
              </a:prstClr>
            </a:outerShdw>
          </a:effectLst>
        </p:grpSpPr>
        <p:sp>
          <p:nvSpPr>
            <p:cNvPr id="8" name="Freeform 107"/>
            <p:cNvSpPr>
              <a:spLocks/>
            </p:cNvSpPr>
            <p:nvPr/>
          </p:nvSpPr>
          <p:spPr bwMode="auto">
            <a:xfrm>
              <a:off x="1204913" y="1658938"/>
              <a:ext cx="1289050" cy="1108075"/>
            </a:xfrm>
            <a:custGeom>
              <a:avLst/>
              <a:gdLst>
                <a:gd name="T0" fmla="*/ 174 w 812"/>
                <a:gd name="T1" fmla="*/ 0 h 698"/>
                <a:gd name="T2" fmla="*/ 0 w 812"/>
                <a:gd name="T3" fmla="*/ 362 h 698"/>
                <a:gd name="T4" fmla="*/ 228 w 812"/>
                <a:gd name="T5" fmla="*/ 698 h 698"/>
                <a:gd name="T6" fmla="*/ 636 w 812"/>
                <a:gd name="T7" fmla="*/ 668 h 698"/>
                <a:gd name="T8" fmla="*/ 812 w 812"/>
                <a:gd name="T9" fmla="*/ 300 h 698"/>
                <a:gd name="T10" fmla="*/ 608 w 812"/>
                <a:gd name="T11" fmla="*/ 0 h 698"/>
              </a:gdLst>
              <a:ahLst/>
              <a:cxnLst>
                <a:cxn ang="0">
                  <a:pos x="T0" y="T1"/>
                </a:cxn>
                <a:cxn ang="0">
                  <a:pos x="T2" y="T3"/>
                </a:cxn>
                <a:cxn ang="0">
                  <a:pos x="T4" y="T5"/>
                </a:cxn>
                <a:cxn ang="0">
                  <a:pos x="T6" y="T7"/>
                </a:cxn>
                <a:cxn ang="0">
                  <a:pos x="T8" y="T9"/>
                </a:cxn>
                <a:cxn ang="0">
                  <a:pos x="T10" y="T11"/>
                </a:cxn>
              </a:cxnLst>
              <a:rect l="0" t="0" r="r" b="b"/>
              <a:pathLst>
                <a:path w="812" h="698">
                  <a:moveTo>
                    <a:pt x="174" y="0"/>
                  </a:moveTo>
                  <a:lnTo>
                    <a:pt x="0" y="362"/>
                  </a:lnTo>
                  <a:lnTo>
                    <a:pt x="228" y="698"/>
                  </a:lnTo>
                  <a:lnTo>
                    <a:pt x="636" y="668"/>
                  </a:lnTo>
                  <a:lnTo>
                    <a:pt x="812" y="300"/>
                  </a:lnTo>
                  <a:lnTo>
                    <a:pt x="608" y="0"/>
                  </a:lnTo>
                </a:path>
              </a:pathLst>
            </a:custGeom>
            <a:noFill/>
            <a:ln w="28575">
              <a:solidFill>
                <a:srgbClr val="FCEA10"/>
              </a:solidFill>
              <a:prstDash val="solid"/>
              <a:round/>
              <a:headEnd/>
              <a:tailEnd/>
            </a:ln>
          </p:spPr>
          <p:txBody>
            <a:bodyPr/>
            <a:lstStyle/>
            <a:p>
              <a:pPr>
                <a:defRPr/>
              </a:pPr>
              <a:endParaRPr lang="en-US"/>
            </a:p>
          </p:txBody>
        </p:sp>
        <p:sp>
          <p:nvSpPr>
            <p:cNvPr id="9" name="Freeform 108"/>
            <p:cNvSpPr>
              <a:spLocks/>
            </p:cNvSpPr>
            <p:nvPr/>
          </p:nvSpPr>
          <p:spPr bwMode="auto">
            <a:xfrm>
              <a:off x="195263" y="1658938"/>
              <a:ext cx="1285875" cy="622300"/>
            </a:xfrm>
            <a:custGeom>
              <a:avLst/>
              <a:gdLst>
                <a:gd name="T0" fmla="*/ 26 w 810"/>
                <a:gd name="T1" fmla="*/ 0 h 392"/>
                <a:gd name="T2" fmla="*/ 0 w 810"/>
                <a:gd name="T3" fmla="*/ 54 h 392"/>
                <a:gd name="T4" fmla="*/ 228 w 810"/>
                <a:gd name="T5" fmla="*/ 392 h 392"/>
                <a:gd name="T6" fmla="*/ 636 w 810"/>
                <a:gd name="T7" fmla="*/ 362 h 392"/>
                <a:gd name="T8" fmla="*/ 810 w 810"/>
                <a:gd name="T9" fmla="*/ 0 h 392"/>
              </a:gdLst>
              <a:ahLst/>
              <a:cxnLst>
                <a:cxn ang="0">
                  <a:pos x="T0" y="T1"/>
                </a:cxn>
                <a:cxn ang="0">
                  <a:pos x="T2" y="T3"/>
                </a:cxn>
                <a:cxn ang="0">
                  <a:pos x="T4" y="T5"/>
                </a:cxn>
                <a:cxn ang="0">
                  <a:pos x="T6" y="T7"/>
                </a:cxn>
                <a:cxn ang="0">
                  <a:pos x="T8" y="T9"/>
                </a:cxn>
              </a:cxnLst>
              <a:rect l="0" t="0" r="r" b="b"/>
              <a:pathLst>
                <a:path w="810" h="392">
                  <a:moveTo>
                    <a:pt x="26" y="0"/>
                  </a:moveTo>
                  <a:lnTo>
                    <a:pt x="0" y="54"/>
                  </a:lnTo>
                  <a:lnTo>
                    <a:pt x="228" y="392"/>
                  </a:lnTo>
                  <a:lnTo>
                    <a:pt x="636" y="362"/>
                  </a:lnTo>
                  <a:lnTo>
                    <a:pt x="810" y="0"/>
                  </a:lnTo>
                </a:path>
              </a:pathLst>
            </a:custGeom>
            <a:noFill/>
            <a:ln w="28575">
              <a:solidFill>
                <a:srgbClr val="FCEA10"/>
              </a:solidFill>
              <a:prstDash val="solid"/>
              <a:round/>
              <a:headEnd/>
              <a:tailEnd/>
            </a:ln>
          </p:spPr>
          <p:txBody>
            <a:bodyPr/>
            <a:lstStyle/>
            <a:p>
              <a:pPr>
                <a:defRPr/>
              </a:pPr>
              <a:endParaRPr lang="en-US"/>
            </a:p>
          </p:txBody>
        </p:sp>
        <p:sp>
          <p:nvSpPr>
            <p:cNvPr id="10" name="Freeform 109"/>
            <p:cNvSpPr>
              <a:spLocks/>
            </p:cNvSpPr>
            <p:nvPr/>
          </p:nvSpPr>
          <p:spPr bwMode="auto">
            <a:xfrm>
              <a:off x="2214563" y="2087563"/>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8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1" name="Freeform 110"/>
            <p:cNvSpPr>
              <a:spLocks/>
            </p:cNvSpPr>
            <p:nvPr/>
          </p:nvSpPr>
          <p:spPr bwMode="auto">
            <a:xfrm>
              <a:off x="3224213" y="2576513"/>
              <a:ext cx="1289050" cy="1165225"/>
            </a:xfrm>
            <a:custGeom>
              <a:avLst/>
              <a:gdLst>
                <a:gd name="T0" fmla="*/ 176 w 812"/>
                <a:gd name="T1" fmla="*/ 30 h 734"/>
                <a:gd name="T2" fmla="*/ 0 w 812"/>
                <a:gd name="T3" fmla="*/ 396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6"/>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2" name="Freeform 111"/>
            <p:cNvSpPr>
              <a:spLocks/>
            </p:cNvSpPr>
            <p:nvPr/>
          </p:nvSpPr>
          <p:spPr bwMode="auto">
            <a:xfrm>
              <a:off x="4233863" y="3062288"/>
              <a:ext cx="1289050" cy="1165225"/>
            </a:xfrm>
            <a:custGeom>
              <a:avLst/>
              <a:gdLst>
                <a:gd name="T0" fmla="*/ 176 w 812"/>
                <a:gd name="T1" fmla="*/ 30 h 734"/>
                <a:gd name="T2" fmla="*/ 0 w 812"/>
                <a:gd name="T3" fmla="*/ 398 h 734"/>
                <a:gd name="T4" fmla="*/ 230 w 812"/>
                <a:gd name="T5" fmla="*/ 734 h 734"/>
                <a:gd name="T6" fmla="*/ 636 w 812"/>
                <a:gd name="T7" fmla="*/ 704 h 734"/>
                <a:gd name="T8" fmla="*/ 812 w 812"/>
                <a:gd name="T9" fmla="*/ 336 h 734"/>
                <a:gd name="T10" fmla="*/ 584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30" y="734"/>
                  </a:lnTo>
                  <a:lnTo>
                    <a:pt x="636" y="704"/>
                  </a:lnTo>
                  <a:lnTo>
                    <a:pt x="812" y="336"/>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3" name="Freeform 112"/>
            <p:cNvSpPr>
              <a:spLocks/>
            </p:cNvSpPr>
            <p:nvPr/>
          </p:nvSpPr>
          <p:spPr bwMode="auto">
            <a:xfrm>
              <a:off x="5243513" y="3548063"/>
              <a:ext cx="1289050" cy="1168400"/>
            </a:xfrm>
            <a:custGeom>
              <a:avLst/>
              <a:gdLst>
                <a:gd name="T0" fmla="*/ 176 w 812"/>
                <a:gd name="T1" fmla="*/ 30 h 736"/>
                <a:gd name="T2" fmla="*/ 0 w 812"/>
                <a:gd name="T3" fmla="*/ 398 h 736"/>
                <a:gd name="T4" fmla="*/ 230 w 812"/>
                <a:gd name="T5" fmla="*/ 736 h 736"/>
                <a:gd name="T6" fmla="*/ 636 w 812"/>
                <a:gd name="T7" fmla="*/ 704 h 736"/>
                <a:gd name="T8" fmla="*/ 812 w 812"/>
                <a:gd name="T9" fmla="*/ 338 h 736"/>
                <a:gd name="T10" fmla="*/ 584 w 812"/>
                <a:gd name="T11" fmla="*/ 0 h 736"/>
                <a:gd name="T12" fmla="*/ 176 w 812"/>
                <a:gd name="T13" fmla="*/ 30 h 736"/>
              </a:gdLst>
              <a:ahLst/>
              <a:cxnLst>
                <a:cxn ang="0">
                  <a:pos x="T0" y="T1"/>
                </a:cxn>
                <a:cxn ang="0">
                  <a:pos x="T2" y="T3"/>
                </a:cxn>
                <a:cxn ang="0">
                  <a:pos x="T4" y="T5"/>
                </a:cxn>
                <a:cxn ang="0">
                  <a:pos x="T6" y="T7"/>
                </a:cxn>
                <a:cxn ang="0">
                  <a:pos x="T8" y="T9"/>
                </a:cxn>
                <a:cxn ang="0">
                  <a:pos x="T10" y="T11"/>
                </a:cxn>
                <a:cxn ang="0">
                  <a:pos x="T12" y="T13"/>
                </a:cxn>
              </a:cxnLst>
              <a:rect l="0" t="0" r="r" b="b"/>
              <a:pathLst>
                <a:path w="812" h="736">
                  <a:moveTo>
                    <a:pt x="176" y="30"/>
                  </a:moveTo>
                  <a:lnTo>
                    <a:pt x="0" y="398"/>
                  </a:lnTo>
                  <a:lnTo>
                    <a:pt x="230" y="736"/>
                  </a:lnTo>
                  <a:lnTo>
                    <a:pt x="636" y="704"/>
                  </a:lnTo>
                  <a:lnTo>
                    <a:pt x="812" y="338"/>
                  </a:lnTo>
                  <a:lnTo>
                    <a:pt x="584"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4" name="Freeform 113"/>
            <p:cNvSpPr>
              <a:spLocks/>
            </p:cNvSpPr>
            <p:nvPr/>
          </p:nvSpPr>
          <p:spPr bwMode="auto">
            <a:xfrm>
              <a:off x="6253163" y="4040188"/>
              <a:ext cx="876300" cy="1162050"/>
            </a:xfrm>
            <a:custGeom>
              <a:avLst/>
              <a:gdLst>
                <a:gd name="T0" fmla="*/ 552 w 552"/>
                <a:gd name="T1" fmla="*/ 0 h 732"/>
                <a:gd name="T2" fmla="*/ 176 w 552"/>
                <a:gd name="T3" fmla="*/ 28 h 732"/>
                <a:gd name="T4" fmla="*/ 0 w 552"/>
                <a:gd name="T5" fmla="*/ 394 h 732"/>
                <a:gd name="T6" fmla="*/ 230 w 552"/>
                <a:gd name="T7" fmla="*/ 732 h 732"/>
                <a:gd name="T8" fmla="*/ 552 w 552"/>
                <a:gd name="T9" fmla="*/ 708 h 732"/>
              </a:gdLst>
              <a:ahLst/>
              <a:cxnLst>
                <a:cxn ang="0">
                  <a:pos x="T0" y="T1"/>
                </a:cxn>
                <a:cxn ang="0">
                  <a:pos x="T2" y="T3"/>
                </a:cxn>
                <a:cxn ang="0">
                  <a:pos x="T4" y="T5"/>
                </a:cxn>
                <a:cxn ang="0">
                  <a:pos x="T6" y="T7"/>
                </a:cxn>
                <a:cxn ang="0">
                  <a:pos x="T8" y="T9"/>
                </a:cxn>
              </a:cxnLst>
              <a:rect l="0" t="0" r="r" b="b"/>
              <a:pathLst>
                <a:path w="552" h="732">
                  <a:moveTo>
                    <a:pt x="552" y="0"/>
                  </a:moveTo>
                  <a:lnTo>
                    <a:pt x="176" y="28"/>
                  </a:lnTo>
                  <a:lnTo>
                    <a:pt x="0" y="394"/>
                  </a:lnTo>
                  <a:lnTo>
                    <a:pt x="230" y="732"/>
                  </a:lnTo>
                  <a:lnTo>
                    <a:pt x="552" y="708"/>
                  </a:lnTo>
                </a:path>
              </a:pathLst>
            </a:custGeom>
            <a:noFill/>
            <a:ln w="28575">
              <a:solidFill>
                <a:srgbClr val="FCEA10"/>
              </a:solidFill>
              <a:prstDash val="solid"/>
              <a:round/>
              <a:headEnd/>
              <a:tailEnd/>
            </a:ln>
          </p:spPr>
          <p:txBody>
            <a:bodyPr/>
            <a:lstStyle/>
            <a:p>
              <a:pPr>
                <a:defRPr/>
              </a:pPr>
              <a:endParaRPr lang="en-US"/>
            </a:p>
          </p:txBody>
        </p:sp>
        <p:sp>
          <p:nvSpPr>
            <p:cNvPr id="15" name="Freeform 114"/>
            <p:cNvSpPr>
              <a:spLocks/>
            </p:cNvSpPr>
            <p:nvPr/>
          </p:nvSpPr>
          <p:spPr bwMode="auto">
            <a:xfrm>
              <a:off x="3141663" y="1658938"/>
              <a:ext cx="1289050" cy="965200"/>
            </a:xfrm>
            <a:custGeom>
              <a:avLst/>
              <a:gdLst>
                <a:gd name="T0" fmla="*/ 130 w 812"/>
                <a:gd name="T1" fmla="*/ 0 h 608"/>
                <a:gd name="T2" fmla="*/ 0 w 812"/>
                <a:gd name="T3" fmla="*/ 270 h 608"/>
                <a:gd name="T4" fmla="*/ 228 w 812"/>
                <a:gd name="T5" fmla="*/ 608 h 608"/>
                <a:gd name="T6" fmla="*/ 636 w 812"/>
                <a:gd name="T7" fmla="*/ 578 h 608"/>
                <a:gd name="T8" fmla="*/ 812 w 812"/>
                <a:gd name="T9" fmla="*/ 210 h 608"/>
                <a:gd name="T10" fmla="*/ 670 w 812"/>
                <a:gd name="T11" fmla="*/ 0 h 608"/>
              </a:gdLst>
              <a:ahLst/>
              <a:cxnLst>
                <a:cxn ang="0">
                  <a:pos x="T0" y="T1"/>
                </a:cxn>
                <a:cxn ang="0">
                  <a:pos x="T2" y="T3"/>
                </a:cxn>
                <a:cxn ang="0">
                  <a:pos x="T4" y="T5"/>
                </a:cxn>
                <a:cxn ang="0">
                  <a:pos x="T6" y="T7"/>
                </a:cxn>
                <a:cxn ang="0">
                  <a:pos x="T8" y="T9"/>
                </a:cxn>
                <a:cxn ang="0">
                  <a:pos x="T10" y="T11"/>
                </a:cxn>
              </a:cxnLst>
              <a:rect l="0" t="0" r="r" b="b"/>
              <a:pathLst>
                <a:path w="812" h="608">
                  <a:moveTo>
                    <a:pt x="130" y="0"/>
                  </a:moveTo>
                  <a:lnTo>
                    <a:pt x="0" y="270"/>
                  </a:lnTo>
                  <a:lnTo>
                    <a:pt x="228" y="608"/>
                  </a:lnTo>
                  <a:lnTo>
                    <a:pt x="636" y="578"/>
                  </a:lnTo>
                  <a:lnTo>
                    <a:pt x="812" y="210"/>
                  </a:lnTo>
                  <a:lnTo>
                    <a:pt x="670" y="0"/>
                  </a:lnTo>
                </a:path>
              </a:pathLst>
            </a:custGeom>
            <a:noFill/>
            <a:ln w="28575">
              <a:solidFill>
                <a:srgbClr val="FCEA10"/>
              </a:solidFill>
              <a:prstDash val="solid"/>
              <a:round/>
              <a:headEnd/>
              <a:tailEnd/>
            </a:ln>
          </p:spPr>
          <p:txBody>
            <a:bodyPr/>
            <a:lstStyle/>
            <a:p>
              <a:pPr>
                <a:defRPr/>
              </a:pPr>
              <a:endParaRPr lang="en-US"/>
            </a:p>
          </p:txBody>
        </p:sp>
        <p:sp>
          <p:nvSpPr>
            <p:cNvPr id="16" name="Freeform 115"/>
            <p:cNvSpPr>
              <a:spLocks/>
            </p:cNvSpPr>
            <p:nvPr/>
          </p:nvSpPr>
          <p:spPr bwMode="auto">
            <a:xfrm>
              <a:off x="4151313" y="1944688"/>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6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6"/>
                  </a:lnTo>
                  <a:lnTo>
                    <a:pt x="582" y="0"/>
                  </a:lnTo>
                  <a:lnTo>
                    <a:pt x="176" y="30"/>
                  </a:lnTo>
                  <a:close/>
                </a:path>
              </a:pathLst>
            </a:custGeom>
            <a:noFill/>
            <a:ln w="16">
              <a:solidFill>
                <a:srgbClr val="FCEA10"/>
              </a:solidFill>
              <a:prstDash val="solid"/>
              <a:round/>
              <a:headEnd/>
              <a:tailEnd/>
            </a:ln>
          </p:spPr>
          <p:txBody>
            <a:bodyPr/>
            <a:lstStyle/>
            <a:p>
              <a:pPr>
                <a:defRPr/>
              </a:pPr>
              <a:endParaRPr lang="en-US"/>
            </a:p>
          </p:txBody>
        </p:sp>
        <p:sp>
          <p:nvSpPr>
            <p:cNvPr id="17" name="Freeform 116"/>
            <p:cNvSpPr>
              <a:spLocks/>
            </p:cNvSpPr>
            <p:nvPr/>
          </p:nvSpPr>
          <p:spPr bwMode="auto">
            <a:xfrm>
              <a:off x="5160963" y="2430463"/>
              <a:ext cx="1289050" cy="1165225"/>
            </a:xfrm>
            <a:custGeom>
              <a:avLst/>
              <a:gdLst>
                <a:gd name="T0" fmla="*/ 176 w 812"/>
                <a:gd name="T1" fmla="*/ 30 h 734"/>
                <a:gd name="T2" fmla="*/ 0 w 812"/>
                <a:gd name="T3" fmla="*/ 398 h 734"/>
                <a:gd name="T4" fmla="*/ 228 w 812"/>
                <a:gd name="T5" fmla="*/ 734 h 734"/>
                <a:gd name="T6" fmla="*/ 636 w 812"/>
                <a:gd name="T7" fmla="*/ 704 h 734"/>
                <a:gd name="T8" fmla="*/ 812 w 812"/>
                <a:gd name="T9" fmla="*/ 338 h 734"/>
                <a:gd name="T10" fmla="*/ 582 w 812"/>
                <a:gd name="T11" fmla="*/ 0 h 734"/>
                <a:gd name="T12" fmla="*/ 176 w 812"/>
                <a:gd name="T13" fmla="*/ 30 h 734"/>
              </a:gdLst>
              <a:ahLst/>
              <a:cxnLst>
                <a:cxn ang="0">
                  <a:pos x="T0" y="T1"/>
                </a:cxn>
                <a:cxn ang="0">
                  <a:pos x="T2" y="T3"/>
                </a:cxn>
                <a:cxn ang="0">
                  <a:pos x="T4" y="T5"/>
                </a:cxn>
                <a:cxn ang="0">
                  <a:pos x="T6" y="T7"/>
                </a:cxn>
                <a:cxn ang="0">
                  <a:pos x="T8" y="T9"/>
                </a:cxn>
                <a:cxn ang="0">
                  <a:pos x="T10" y="T11"/>
                </a:cxn>
                <a:cxn ang="0">
                  <a:pos x="T12" y="T13"/>
                </a:cxn>
              </a:cxnLst>
              <a:rect l="0" t="0" r="r" b="b"/>
              <a:pathLst>
                <a:path w="812" h="734">
                  <a:moveTo>
                    <a:pt x="176" y="30"/>
                  </a:moveTo>
                  <a:lnTo>
                    <a:pt x="0" y="398"/>
                  </a:lnTo>
                  <a:lnTo>
                    <a:pt x="228" y="734"/>
                  </a:lnTo>
                  <a:lnTo>
                    <a:pt x="636" y="704"/>
                  </a:lnTo>
                  <a:lnTo>
                    <a:pt x="812" y="338"/>
                  </a:lnTo>
                  <a:lnTo>
                    <a:pt x="582" y="0"/>
                  </a:lnTo>
                  <a:lnTo>
                    <a:pt x="176" y="30"/>
                  </a:lnTo>
                  <a:close/>
                </a:path>
              </a:pathLst>
            </a:custGeom>
            <a:noFill/>
            <a:ln w="28575">
              <a:solidFill>
                <a:srgbClr val="FCEA10"/>
              </a:solidFill>
              <a:prstDash val="solid"/>
              <a:round/>
              <a:headEnd/>
              <a:tailEnd/>
            </a:ln>
          </p:spPr>
          <p:txBody>
            <a:bodyPr/>
            <a:lstStyle/>
            <a:p>
              <a:pPr>
                <a:defRPr/>
              </a:pPr>
              <a:endParaRPr lang="en-US"/>
            </a:p>
          </p:txBody>
        </p:sp>
        <p:sp>
          <p:nvSpPr>
            <p:cNvPr id="18" name="Freeform 117"/>
            <p:cNvSpPr>
              <a:spLocks/>
            </p:cNvSpPr>
            <p:nvPr/>
          </p:nvSpPr>
          <p:spPr bwMode="auto">
            <a:xfrm>
              <a:off x="6170613" y="2919413"/>
              <a:ext cx="958850" cy="1165225"/>
            </a:xfrm>
            <a:custGeom>
              <a:avLst/>
              <a:gdLst>
                <a:gd name="T0" fmla="*/ 604 w 604"/>
                <a:gd name="T1" fmla="*/ 30 h 734"/>
                <a:gd name="T2" fmla="*/ 582 w 604"/>
                <a:gd name="T3" fmla="*/ 0 h 734"/>
                <a:gd name="T4" fmla="*/ 176 w 604"/>
                <a:gd name="T5" fmla="*/ 30 h 734"/>
                <a:gd name="T6" fmla="*/ 0 w 604"/>
                <a:gd name="T7" fmla="*/ 396 h 734"/>
                <a:gd name="T8" fmla="*/ 228 w 604"/>
                <a:gd name="T9" fmla="*/ 734 h 734"/>
                <a:gd name="T10" fmla="*/ 604 w 604"/>
                <a:gd name="T11" fmla="*/ 706 h 734"/>
              </a:gdLst>
              <a:ahLst/>
              <a:cxnLst>
                <a:cxn ang="0">
                  <a:pos x="T0" y="T1"/>
                </a:cxn>
                <a:cxn ang="0">
                  <a:pos x="T2" y="T3"/>
                </a:cxn>
                <a:cxn ang="0">
                  <a:pos x="T4" y="T5"/>
                </a:cxn>
                <a:cxn ang="0">
                  <a:pos x="T6" y="T7"/>
                </a:cxn>
                <a:cxn ang="0">
                  <a:pos x="T8" y="T9"/>
                </a:cxn>
                <a:cxn ang="0">
                  <a:pos x="T10" y="T11"/>
                </a:cxn>
              </a:cxnLst>
              <a:rect l="0" t="0" r="r" b="b"/>
              <a:pathLst>
                <a:path w="604" h="734">
                  <a:moveTo>
                    <a:pt x="604" y="30"/>
                  </a:moveTo>
                  <a:lnTo>
                    <a:pt x="582" y="0"/>
                  </a:lnTo>
                  <a:lnTo>
                    <a:pt x="176" y="30"/>
                  </a:lnTo>
                  <a:lnTo>
                    <a:pt x="0" y="396"/>
                  </a:lnTo>
                  <a:lnTo>
                    <a:pt x="228" y="734"/>
                  </a:lnTo>
                  <a:lnTo>
                    <a:pt x="604" y="706"/>
                  </a:lnTo>
                </a:path>
              </a:pathLst>
            </a:custGeom>
            <a:noFill/>
            <a:ln w="28575">
              <a:solidFill>
                <a:srgbClr val="FCEA10"/>
              </a:solidFill>
              <a:prstDash val="solid"/>
              <a:round/>
              <a:headEnd/>
              <a:tailEnd/>
            </a:ln>
          </p:spPr>
          <p:txBody>
            <a:bodyPr/>
            <a:lstStyle/>
            <a:p>
              <a:pPr>
                <a:defRPr/>
              </a:pPr>
              <a:endParaRPr lang="en-US"/>
            </a:p>
          </p:txBody>
        </p:sp>
        <p:sp>
          <p:nvSpPr>
            <p:cNvPr id="19" name="Freeform 118"/>
            <p:cNvSpPr>
              <a:spLocks/>
            </p:cNvSpPr>
            <p:nvPr/>
          </p:nvSpPr>
          <p:spPr bwMode="auto">
            <a:xfrm>
              <a:off x="4205288" y="1658938"/>
              <a:ext cx="1009650" cy="333375"/>
            </a:xfrm>
            <a:custGeom>
              <a:avLst/>
              <a:gdLst>
                <a:gd name="T0" fmla="*/ 0 w 636"/>
                <a:gd name="T1" fmla="*/ 0 h 210"/>
                <a:gd name="T2" fmla="*/ 142 w 636"/>
                <a:gd name="T3" fmla="*/ 210 h 210"/>
                <a:gd name="T4" fmla="*/ 548 w 636"/>
                <a:gd name="T5" fmla="*/ 180 h 210"/>
                <a:gd name="T6" fmla="*/ 636 w 636"/>
                <a:gd name="T7" fmla="*/ 0 h 210"/>
              </a:gdLst>
              <a:ahLst/>
              <a:cxnLst>
                <a:cxn ang="0">
                  <a:pos x="T0" y="T1"/>
                </a:cxn>
                <a:cxn ang="0">
                  <a:pos x="T2" y="T3"/>
                </a:cxn>
                <a:cxn ang="0">
                  <a:pos x="T4" y="T5"/>
                </a:cxn>
                <a:cxn ang="0">
                  <a:pos x="T6" y="T7"/>
                </a:cxn>
              </a:cxnLst>
              <a:rect l="0" t="0" r="r" b="b"/>
              <a:pathLst>
                <a:path w="636" h="210">
                  <a:moveTo>
                    <a:pt x="0" y="0"/>
                  </a:moveTo>
                  <a:lnTo>
                    <a:pt x="142" y="210"/>
                  </a:lnTo>
                  <a:lnTo>
                    <a:pt x="548" y="180"/>
                  </a:lnTo>
                  <a:lnTo>
                    <a:pt x="636" y="0"/>
                  </a:lnTo>
                </a:path>
              </a:pathLst>
            </a:custGeom>
            <a:noFill/>
            <a:ln w="28575">
              <a:solidFill>
                <a:srgbClr val="FCEA10"/>
              </a:solidFill>
              <a:prstDash val="solid"/>
              <a:round/>
              <a:headEnd/>
              <a:tailEnd/>
            </a:ln>
          </p:spPr>
          <p:txBody>
            <a:bodyPr/>
            <a:lstStyle/>
            <a:p>
              <a:pPr>
                <a:defRPr/>
              </a:pPr>
              <a:endParaRPr lang="en-US"/>
            </a:p>
          </p:txBody>
        </p:sp>
        <p:sp>
          <p:nvSpPr>
            <p:cNvPr id="20" name="Freeform 119"/>
            <p:cNvSpPr>
              <a:spLocks/>
            </p:cNvSpPr>
            <p:nvPr/>
          </p:nvSpPr>
          <p:spPr bwMode="auto">
            <a:xfrm>
              <a:off x="5075238" y="1658938"/>
              <a:ext cx="1292225" cy="819150"/>
            </a:xfrm>
            <a:custGeom>
              <a:avLst/>
              <a:gdLst>
                <a:gd name="T0" fmla="*/ 88 w 814"/>
                <a:gd name="T1" fmla="*/ 0 h 516"/>
                <a:gd name="T2" fmla="*/ 0 w 814"/>
                <a:gd name="T3" fmla="*/ 180 h 516"/>
                <a:gd name="T4" fmla="*/ 230 w 814"/>
                <a:gd name="T5" fmla="*/ 516 h 516"/>
                <a:gd name="T6" fmla="*/ 636 w 814"/>
                <a:gd name="T7" fmla="*/ 486 h 516"/>
                <a:gd name="T8" fmla="*/ 814 w 814"/>
                <a:gd name="T9" fmla="*/ 120 h 516"/>
                <a:gd name="T10" fmla="*/ 732 w 814"/>
                <a:gd name="T11" fmla="*/ 0 h 516"/>
              </a:gdLst>
              <a:ahLst/>
              <a:cxnLst>
                <a:cxn ang="0">
                  <a:pos x="T0" y="T1"/>
                </a:cxn>
                <a:cxn ang="0">
                  <a:pos x="T2" y="T3"/>
                </a:cxn>
                <a:cxn ang="0">
                  <a:pos x="T4" y="T5"/>
                </a:cxn>
                <a:cxn ang="0">
                  <a:pos x="T6" y="T7"/>
                </a:cxn>
                <a:cxn ang="0">
                  <a:pos x="T8" y="T9"/>
                </a:cxn>
                <a:cxn ang="0">
                  <a:pos x="T10" y="T11"/>
                </a:cxn>
              </a:cxnLst>
              <a:rect l="0" t="0" r="r" b="b"/>
              <a:pathLst>
                <a:path w="814" h="516">
                  <a:moveTo>
                    <a:pt x="88" y="0"/>
                  </a:moveTo>
                  <a:lnTo>
                    <a:pt x="0" y="180"/>
                  </a:lnTo>
                  <a:lnTo>
                    <a:pt x="230" y="516"/>
                  </a:lnTo>
                  <a:lnTo>
                    <a:pt x="636" y="486"/>
                  </a:lnTo>
                  <a:lnTo>
                    <a:pt x="814" y="120"/>
                  </a:lnTo>
                  <a:lnTo>
                    <a:pt x="732" y="0"/>
                  </a:lnTo>
                </a:path>
              </a:pathLst>
            </a:custGeom>
            <a:noFill/>
            <a:ln w="28575">
              <a:solidFill>
                <a:srgbClr val="FCEA10"/>
              </a:solidFill>
              <a:prstDash val="solid"/>
              <a:round/>
              <a:headEnd/>
              <a:tailEnd/>
            </a:ln>
          </p:spPr>
          <p:txBody>
            <a:bodyPr/>
            <a:lstStyle/>
            <a:p>
              <a:pPr>
                <a:defRPr/>
              </a:pPr>
              <a:endParaRPr lang="en-US"/>
            </a:p>
          </p:txBody>
        </p:sp>
        <p:sp>
          <p:nvSpPr>
            <p:cNvPr id="21" name="Freeform 120"/>
            <p:cNvSpPr>
              <a:spLocks/>
            </p:cNvSpPr>
            <p:nvPr/>
          </p:nvSpPr>
          <p:spPr bwMode="auto">
            <a:xfrm>
              <a:off x="6084888" y="1798638"/>
              <a:ext cx="1044575" cy="1168400"/>
            </a:xfrm>
            <a:custGeom>
              <a:avLst/>
              <a:gdLst>
                <a:gd name="T0" fmla="*/ 658 w 658"/>
                <a:gd name="T1" fmla="*/ 108 h 736"/>
                <a:gd name="T2" fmla="*/ 584 w 658"/>
                <a:gd name="T3" fmla="*/ 0 h 736"/>
                <a:gd name="T4" fmla="*/ 178 w 658"/>
                <a:gd name="T5" fmla="*/ 32 h 736"/>
                <a:gd name="T6" fmla="*/ 0 w 658"/>
                <a:gd name="T7" fmla="*/ 398 h 736"/>
                <a:gd name="T8" fmla="*/ 230 w 658"/>
                <a:gd name="T9" fmla="*/ 736 h 736"/>
                <a:gd name="T10" fmla="*/ 636 w 658"/>
                <a:gd name="T11" fmla="*/ 706 h 736"/>
                <a:gd name="T12" fmla="*/ 658 w 658"/>
                <a:gd name="T13" fmla="*/ 662 h 736"/>
              </a:gdLst>
              <a:ahLst/>
              <a:cxnLst>
                <a:cxn ang="0">
                  <a:pos x="T0" y="T1"/>
                </a:cxn>
                <a:cxn ang="0">
                  <a:pos x="T2" y="T3"/>
                </a:cxn>
                <a:cxn ang="0">
                  <a:pos x="T4" y="T5"/>
                </a:cxn>
                <a:cxn ang="0">
                  <a:pos x="T6" y="T7"/>
                </a:cxn>
                <a:cxn ang="0">
                  <a:pos x="T8" y="T9"/>
                </a:cxn>
                <a:cxn ang="0">
                  <a:pos x="T10" y="T11"/>
                </a:cxn>
                <a:cxn ang="0">
                  <a:pos x="T12" y="T13"/>
                </a:cxn>
              </a:cxnLst>
              <a:rect l="0" t="0" r="r" b="b"/>
              <a:pathLst>
                <a:path w="658" h="736">
                  <a:moveTo>
                    <a:pt x="658" y="108"/>
                  </a:moveTo>
                  <a:lnTo>
                    <a:pt x="584" y="0"/>
                  </a:lnTo>
                  <a:lnTo>
                    <a:pt x="178" y="32"/>
                  </a:lnTo>
                  <a:lnTo>
                    <a:pt x="0" y="398"/>
                  </a:lnTo>
                  <a:lnTo>
                    <a:pt x="230" y="736"/>
                  </a:lnTo>
                  <a:lnTo>
                    <a:pt x="636" y="706"/>
                  </a:lnTo>
                  <a:lnTo>
                    <a:pt x="658" y="662"/>
                  </a:lnTo>
                </a:path>
              </a:pathLst>
            </a:custGeom>
            <a:noFill/>
            <a:ln w="28575">
              <a:solidFill>
                <a:srgbClr val="FCEA10"/>
              </a:solidFill>
              <a:prstDash val="solid"/>
              <a:round/>
              <a:headEnd/>
              <a:tailEnd/>
            </a:ln>
          </p:spPr>
          <p:txBody>
            <a:bodyPr/>
            <a:lstStyle/>
            <a:p>
              <a:pPr>
                <a:defRPr/>
              </a:pPr>
              <a:endParaRPr lang="en-US"/>
            </a:p>
          </p:txBody>
        </p:sp>
        <p:sp>
          <p:nvSpPr>
            <p:cNvPr id="22" name="Freeform 121"/>
            <p:cNvSpPr>
              <a:spLocks/>
            </p:cNvSpPr>
            <p:nvPr/>
          </p:nvSpPr>
          <p:spPr bwMode="auto">
            <a:xfrm>
              <a:off x="7094538" y="2849563"/>
              <a:ext cx="34925" cy="117475"/>
            </a:xfrm>
            <a:custGeom>
              <a:avLst/>
              <a:gdLst>
                <a:gd name="T0" fmla="*/ 22 w 22"/>
                <a:gd name="T1" fmla="*/ 74 h 74"/>
                <a:gd name="T2" fmla="*/ 22 w 22"/>
                <a:gd name="T3" fmla="*/ 0 h 74"/>
                <a:gd name="T4" fmla="*/ 0 w 22"/>
                <a:gd name="T5" fmla="*/ 44 h 74"/>
                <a:gd name="T6" fmla="*/ 22 w 22"/>
                <a:gd name="T7" fmla="*/ 74 h 74"/>
              </a:gdLst>
              <a:ahLst/>
              <a:cxnLst>
                <a:cxn ang="0">
                  <a:pos x="T0" y="T1"/>
                </a:cxn>
                <a:cxn ang="0">
                  <a:pos x="T2" y="T3"/>
                </a:cxn>
                <a:cxn ang="0">
                  <a:pos x="T4" y="T5"/>
                </a:cxn>
                <a:cxn ang="0">
                  <a:pos x="T6" y="T7"/>
                </a:cxn>
              </a:cxnLst>
              <a:rect l="0" t="0" r="r" b="b"/>
              <a:pathLst>
                <a:path w="22" h="74">
                  <a:moveTo>
                    <a:pt x="22" y="74"/>
                  </a:moveTo>
                  <a:lnTo>
                    <a:pt x="22" y="0"/>
                  </a:lnTo>
                  <a:lnTo>
                    <a:pt x="0" y="44"/>
                  </a:lnTo>
                  <a:lnTo>
                    <a:pt x="22" y="74"/>
                  </a:lnTo>
                  <a:close/>
                </a:path>
              </a:pathLst>
            </a:custGeom>
            <a:noFill/>
            <a:ln w="16">
              <a:solidFill>
                <a:srgbClr val="FCEA10"/>
              </a:solidFill>
              <a:prstDash val="solid"/>
              <a:round/>
              <a:headEnd/>
              <a:tailEnd/>
            </a:ln>
          </p:spPr>
          <p:txBody>
            <a:bodyPr/>
            <a:lstStyle/>
            <a:p>
              <a:pPr>
                <a:defRPr/>
              </a:pPr>
              <a:endParaRPr lang="en-US"/>
            </a:p>
          </p:txBody>
        </p:sp>
        <p:sp>
          <p:nvSpPr>
            <p:cNvPr id="23" name="Freeform 122"/>
            <p:cNvSpPr>
              <a:spLocks/>
            </p:cNvSpPr>
            <p:nvPr/>
          </p:nvSpPr>
          <p:spPr bwMode="auto">
            <a:xfrm>
              <a:off x="6237288" y="1658938"/>
              <a:ext cx="844550" cy="190500"/>
            </a:xfrm>
            <a:custGeom>
              <a:avLst/>
              <a:gdLst>
                <a:gd name="T0" fmla="*/ 0 w 532"/>
                <a:gd name="T1" fmla="*/ 0 h 120"/>
                <a:gd name="T2" fmla="*/ 82 w 532"/>
                <a:gd name="T3" fmla="*/ 120 h 120"/>
                <a:gd name="T4" fmla="*/ 488 w 532"/>
                <a:gd name="T5" fmla="*/ 88 h 120"/>
                <a:gd name="T6" fmla="*/ 532 w 532"/>
                <a:gd name="T7" fmla="*/ 0 h 120"/>
              </a:gdLst>
              <a:ahLst/>
              <a:cxnLst>
                <a:cxn ang="0">
                  <a:pos x="T0" y="T1"/>
                </a:cxn>
                <a:cxn ang="0">
                  <a:pos x="T2" y="T3"/>
                </a:cxn>
                <a:cxn ang="0">
                  <a:pos x="T4" y="T5"/>
                </a:cxn>
                <a:cxn ang="0">
                  <a:pos x="T6" y="T7"/>
                </a:cxn>
              </a:cxnLst>
              <a:rect l="0" t="0" r="r" b="b"/>
              <a:pathLst>
                <a:path w="532" h="120">
                  <a:moveTo>
                    <a:pt x="0" y="0"/>
                  </a:moveTo>
                  <a:lnTo>
                    <a:pt x="82" y="120"/>
                  </a:lnTo>
                  <a:lnTo>
                    <a:pt x="488" y="88"/>
                  </a:lnTo>
                  <a:lnTo>
                    <a:pt x="532" y="0"/>
                  </a:lnTo>
                </a:path>
              </a:pathLst>
            </a:custGeom>
            <a:noFill/>
            <a:ln w="28575">
              <a:solidFill>
                <a:srgbClr val="FCEA10"/>
              </a:solidFill>
              <a:prstDash val="solid"/>
              <a:round/>
              <a:headEnd/>
              <a:tailEnd/>
            </a:ln>
          </p:spPr>
          <p:txBody>
            <a:bodyPr/>
            <a:lstStyle/>
            <a:p>
              <a:pPr>
                <a:defRPr/>
              </a:pPr>
              <a:endParaRPr lang="en-US"/>
            </a:p>
          </p:txBody>
        </p:sp>
        <p:sp>
          <p:nvSpPr>
            <p:cNvPr id="24" name="Freeform 123"/>
            <p:cNvSpPr>
              <a:spLocks/>
            </p:cNvSpPr>
            <p:nvPr/>
          </p:nvSpPr>
          <p:spPr bwMode="auto">
            <a:xfrm>
              <a:off x="7011988" y="1658938"/>
              <a:ext cx="117475" cy="311150"/>
            </a:xfrm>
            <a:custGeom>
              <a:avLst/>
              <a:gdLst>
                <a:gd name="T0" fmla="*/ 44 w 74"/>
                <a:gd name="T1" fmla="*/ 0 h 196"/>
                <a:gd name="T2" fmla="*/ 0 w 74"/>
                <a:gd name="T3" fmla="*/ 88 h 196"/>
                <a:gd name="T4" fmla="*/ 74 w 74"/>
                <a:gd name="T5" fmla="*/ 196 h 196"/>
              </a:gdLst>
              <a:ahLst/>
              <a:cxnLst>
                <a:cxn ang="0">
                  <a:pos x="T0" y="T1"/>
                </a:cxn>
                <a:cxn ang="0">
                  <a:pos x="T2" y="T3"/>
                </a:cxn>
                <a:cxn ang="0">
                  <a:pos x="T4" y="T5"/>
                </a:cxn>
              </a:cxnLst>
              <a:rect l="0" t="0" r="r" b="b"/>
              <a:pathLst>
                <a:path w="74" h="196">
                  <a:moveTo>
                    <a:pt x="44" y="0"/>
                  </a:moveTo>
                  <a:lnTo>
                    <a:pt x="0" y="88"/>
                  </a:lnTo>
                  <a:lnTo>
                    <a:pt x="74" y="196"/>
                  </a:lnTo>
                </a:path>
              </a:pathLst>
            </a:custGeom>
            <a:noFill/>
            <a:ln w="16">
              <a:solidFill>
                <a:srgbClr val="FCEA10"/>
              </a:solidFill>
              <a:prstDash val="solid"/>
              <a:round/>
              <a:headEnd/>
              <a:tailEnd/>
            </a:ln>
          </p:spPr>
          <p:txBody>
            <a:bodyPr/>
            <a:lstStyle/>
            <a:p>
              <a:pPr>
                <a:defRPr/>
              </a:pPr>
              <a:endParaRPr lang="en-US"/>
            </a:p>
          </p:txBody>
        </p:sp>
        <p:sp>
          <p:nvSpPr>
            <p:cNvPr id="25" name="Freeform 124"/>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6" name="Freeform 125"/>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7" name="Freeform 126"/>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8" name="Freeform 127"/>
            <p:cNvSpPr>
              <a:spLocks/>
            </p:cNvSpPr>
            <p:nvPr/>
          </p:nvSpPr>
          <p:spPr bwMode="auto">
            <a:xfrm>
              <a:off x="2166938" y="26717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4 w 58"/>
                <a:gd name="T15" fmla="*/ 18 h 60"/>
                <a:gd name="T16" fmla="*/ 4 w 58"/>
                <a:gd name="T17" fmla="*/ 18 h 60"/>
                <a:gd name="T18" fmla="*/ 2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40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8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48" y="52"/>
                  </a:lnTo>
                  <a:lnTo>
                    <a:pt x="52" y="48"/>
                  </a:lnTo>
                  <a:lnTo>
                    <a:pt x="56" y="42"/>
                  </a:lnTo>
                  <a:lnTo>
                    <a:pt x="56" y="42"/>
                  </a:lnTo>
                  <a:lnTo>
                    <a:pt x="58" y="38"/>
                  </a:lnTo>
                  <a:lnTo>
                    <a:pt x="58"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29" name="Freeform 128"/>
            <p:cNvSpPr>
              <a:spLocks/>
            </p:cNvSpPr>
            <p:nvPr/>
          </p:nvSpPr>
          <p:spPr bwMode="auto">
            <a:xfrm>
              <a:off x="2532063" y="32083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6"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0" name="Freeform 129"/>
            <p:cNvSpPr>
              <a:spLocks/>
            </p:cNvSpPr>
            <p:nvPr/>
          </p:nvSpPr>
          <p:spPr bwMode="auto">
            <a:xfrm>
              <a:off x="1522413" y="27193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6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6"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1" name="Freeform 130"/>
            <p:cNvSpPr>
              <a:spLocks/>
            </p:cNvSpPr>
            <p:nvPr/>
          </p:nvSpPr>
          <p:spPr bwMode="auto">
            <a:xfrm>
              <a:off x="1157288" y="21859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4" y="16"/>
                  </a:lnTo>
                  <a:lnTo>
                    <a:pt x="4" y="16"/>
                  </a:lnTo>
                  <a:lnTo>
                    <a:pt x="0" y="22"/>
                  </a:lnTo>
                  <a:lnTo>
                    <a:pt x="0" y="28"/>
                  </a:lnTo>
                  <a:lnTo>
                    <a:pt x="2" y="38"/>
                  </a:lnTo>
                  <a:lnTo>
                    <a:pt x="8" y="48"/>
                  </a:lnTo>
                  <a:lnTo>
                    <a:pt x="12" y="52"/>
                  </a:lnTo>
                  <a:lnTo>
                    <a:pt x="16" y="56"/>
                  </a:lnTo>
                  <a:lnTo>
                    <a:pt x="16" y="56"/>
                  </a:lnTo>
                  <a:lnTo>
                    <a:pt x="22" y="58"/>
                  </a:lnTo>
                  <a:lnTo>
                    <a:pt x="28" y="58"/>
                  </a:lnTo>
                  <a:lnTo>
                    <a:pt x="40" y="58"/>
                  </a:lnTo>
                  <a:lnTo>
                    <a:pt x="48"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2" name="Freeform 131"/>
            <p:cNvSpPr>
              <a:spLocks/>
            </p:cNvSpPr>
            <p:nvPr/>
          </p:nvSpPr>
          <p:spPr bwMode="auto">
            <a:xfrm>
              <a:off x="512763" y="22336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3" name="Freeform 132"/>
            <p:cNvSpPr>
              <a:spLocks/>
            </p:cNvSpPr>
            <p:nvPr/>
          </p:nvSpPr>
          <p:spPr bwMode="auto">
            <a:xfrm>
              <a:off x="147638" y="17002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4" name="Freeform 133"/>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5" name="Freeform 134"/>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6" name="Freeform 135"/>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7" name="Freeform 136"/>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8" name="Freeform 137"/>
            <p:cNvSpPr>
              <a:spLocks/>
            </p:cNvSpPr>
            <p:nvPr/>
          </p:nvSpPr>
          <p:spPr bwMode="auto">
            <a:xfrm>
              <a:off x="3176588" y="3160713"/>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0 h 58"/>
                <a:gd name="T10" fmla="*/ 10 w 58"/>
                <a:gd name="T11" fmla="*/ 6 h 58"/>
                <a:gd name="T12" fmla="*/ 6 w 58"/>
                <a:gd name="T13" fmla="*/ 10 h 58"/>
                <a:gd name="T14" fmla="*/ 4 w 58"/>
                <a:gd name="T15" fmla="*/ 16 h 58"/>
                <a:gd name="T16" fmla="*/ 4 w 58"/>
                <a:gd name="T17" fmla="*/ 16 h 58"/>
                <a:gd name="T18" fmla="*/ 2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0"/>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39" name="Freeform 138"/>
            <p:cNvSpPr>
              <a:spLocks/>
            </p:cNvSpPr>
            <p:nvPr/>
          </p:nvSpPr>
          <p:spPr bwMode="auto">
            <a:xfrm>
              <a:off x="3541713" y="36941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50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2 h 58"/>
                <a:gd name="T50" fmla="*/ 56 w 58"/>
                <a:gd name="T51" fmla="*/ 20 h 58"/>
                <a:gd name="T52" fmla="*/ 52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2" y="52"/>
                  </a:lnTo>
                  <a:lnTo>
                    <a:pt x="16" y="56"/>
                  </a:lnTo>
                  <a:lnTo>
                    <a:pt x="16" y="56"/>
                  </a:lnTo>
                  <a:lnTo>
                    <a:pt x="22" y="58"/>
                  </a:lnTo>
                  <a:lnTo>
                    <a:pt x="28" y="58"/>
                  </a:lnTo>
                  <a:lnTo>
                    <a:pt x="38" y="58"/>
                  </a:lnTo>
                  <a:lnTo>
                    <a:pt x="48" y="52"/>
                  </a:lnTo>
                  <a:lnTo>
                    <a:pt x="52" y="48"/>
                  </a:lnTo>
                  <a:lnTo>
                    <a:pt x="56" y="42"/>
                  </a:lnTo>
                  <a:lnTo>
                    <a:pt x="56" y="42"/>
                  </a:lnTo>
                  <a:lnTo>
                    <a:pt x="58" y="36"/>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0" name="Freeform 139"/>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1" name="Freeform 140"/>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2" name="Freeform 141"/>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3" name="Freeform 142"/>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4" name="Freeform 143"/>
            <p:cNvSpPr>
              <a:spLocks/>
            </p:cNvSpPr>
            <p:nvPr/>
          </p:nvSpPr>
          <p:spPr bwMode="auto">
            <a:xfrm>
              <a:off x="4186238" y="3646488"/>
              <a:ext cx="92075" cy="92075"/>
            </a:xfrm>
            <a:custGeom>
              <a:avLst/>
              <a:gdLst>
                <a:gd name="T0" fmla="*/ 42 w 58"/>
                <a:gd name="T1" fmla="*/ 2 h 58"/>
                <a:gd name="T2" fmla="*/ 42 w 58"/>
                <a:gd name="T3" fmla="*/ 2 h 58"/>
                <a:gd name="T4" fmla="*/ 36 w 58"/>
                <a:gd name="T5" fmla="*/ 0 h 58"/>
                <a:gd name="T6" fmla="*/ 32 w 58"/>
                <a:gd name="T7" fmla="*/ 0 h 58"/>
                <a:gd name="T8" fmla="*/ 20 w 58"/>
                <a:gd name="T9" fmla="*/ 2 h 58"/>
                <a:gd name="T10" fmla="*/ 10 w 58"/>
                <a:gd name="T11" fmla="*/ 8 h 58"/>
                <a:gd name="T12" fmla="*/ 6 w 58"/>
                <a:gd name="T13" fmla="*/ 12 h 58"/>
                <a:gd name="T14" fmla="*/ 4 w 58"/>
                <a:gd name="T15" fmla="*/ 16 h 58"/>
                <a:gd name="T16" fmla="*/ 4 w 58"/>
                <a:gd name="T17" fmla="*/ 16 h 58"/>
                <a:gd name="T18" fmla="*/ 2 w 58"/>
                <a:gd name="T19" fmla="*/ 22 h 58"/>
                <a:gd name="T20" fmla="*/ 0 w 58"/>
                <a:gd name="T21" fmla="*/ 28 h 58"/>
                <a:gd name="T22" fmla="*/ 2 w 58"/>
                <a:gd name="T23" fmla="*/ 40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40 w 58"/>
                <a:gd name="T37" fmla="*/ 58 h 58"/>
                <a:gd name="T38" fmla="*/ 50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8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2" y="0"/>
                  </a:lnTo>
                  <a:lnTo>
                    <a:pt x="20" y="2"/>
                  </a:lnTo>
                  <a:lnTo>
                    <a:pt x="10" y="8"/>
                  </a:lnTo>
                  <a:lnTo>
                    <a:pt x="6" y="12"/>
                  </a:lnTo>
                  <a:lnTo>
                    <a:pt x="4" y="16"/>
                  </a:lnTo>
                  <a:lnTo>
                    <a:pt x="4" y="16"/>
                  </a:lnTo>
                  <a:lnTo>
                    <a:pt x="2" y="22"/>
                  </a:lnTo>
                  <a:lnTo>
                    <a:pt x="0" y="28"/>
                  </a:lnTo>
                  <a:lnTo>
                    <a:pt x="2" y="40"/>
                  </a:lnTo>
                  <a:lnTo>
                    <a:pt x="8" y="48"/>
                  </a:lnTo>
                  <a:lnTo>
                    <a:pt x="12" y="52"/>
                  </a:lnTo>
                  <a:lnTo>
                    <a:pt x="16" y="56"/>
                  </a:lnTo>
                  <a:lnTo>
                    <a:pt x="16" y="56"/>
                  </a:lnTo>
                  <a:lnTo>
                    <a:pt x="22" y="58"/>
                  </a:lnTo>
                  <a:lnTo>
                    <a:pt x="28" y="58"/>
                  </a:lnTo>
                  <a:lnTo>
                    <a:pt x="40" y="58"/>
                  </a:lnTo>
                  <a:lnTo>
                    <a:pt x="50" y="52"/>
                  </a:lnTo>
                  <a:lnTo>
                    <a:pt x="52" y="48"/>
                  </a:lnTo>
                  <a:lnTo>
                    <a:pt x="56" y="42"/>
                  </a:lnTo>
                  <a:lnTo>
                    <a:pt x="56" y="42"/>
                  </a:lnTo>
                  <a:lnTo>
                    <a:pt x="58" y="36"/>
                  </a:lnTo>
                  <a:lnTo>
                    <a:pt x="58"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5" name="Freeform 144"/>
            <p:cNvSpPr>
              <a:spLocks/>
            </p:cNvSpPr>
            <p:nvPr/>
          </p:nvSpPr>
          <p:spPr bwMode="auto">
            <a:xfrm>
              <a:off x="4551363" y="4179888"/>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4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4 h 60"/>
                <a:gd name="T44" fmla="*/ 56 w 58"/>
                <a:gd name="T45" fmla="*/ 44 h 60"/>
                <a:gd name="T46" fmla="*/ 58 w 58"/>
                <a:gd name="T47" fmla="*/ 38 h 60"/>
                <a:gd name="T48" fmla="*/ 58 w 58"/>
                <a:gd name="T49" fmla="*/ 32 h 60"/>
                <a:gd name="T50" fmla="*/ 56 w 58"/>
                <a:gd name="T51" fmla="*/ 20 h 60"/>
                <a:gd name="T52" fmla="*/ 52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4"/>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4"/>
                  </a:lnTo>
                  <a:lnTo>
                    <a:pt x="56" y="44"/>
                  </a:lnTo>
                  <a:lnTo>
                    <a:pt x="58" y="38"/>
                  </a:lnTo>
                  <a:lnTo>
                    <a:pt x="58" y="32"/>
                  </a:lnTo>
                  <a:lnTo>
                    <a:pt x="56" y="20"/>
                  </a:lnTo>
                  <a:lnTo>
                    <a:pt x="52"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6" name="Freeform 145"/>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7" name="Freeform 146"/>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8" name="Freeform 147"/>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49" name="Freeform 148"/>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0" name="Freeform 149"/>
            <p:cNvSpPr>
              <a:spLocks/>
            </p:cNvSpPr>
            <p:nvPr/>
          </p:nvSpPr>
          <p:spPr bwMode="auto">
            <a:xfrm>
              <a:off x="5195888" y="4132263"/>
              <a:ext cx="95250" cy="95250"/>
            </a:xfrm>
            <a:custGeom>
              <a:avLst/>
              <a:gdLst>
                <a:gd name="T0" fmla="*/ 42 w 60"/>
                <a:gd name="T1" fmla="*/ 4 h 60"/>
                <a:gd name="T2" fmla="*/ 42 w 60"/>
                <a:gd name="T3" fmla="*/ 4 h 60"/>
                <a:gd name="T4" fmla="*/ 36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6 w 60"/>
                <a:gd name="T29" fmla="*/ 56 h 60"/>
                <a:gd name="T30" fmla="*/ 16 w 60"/>
                <a:gd name="T31" fmla="*/ 56 h 60"/>
                <a:gd name="T32" fmla="*/ 22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2 w 60"/>
                <a:gd name="T57" fmla="*/ 4 h 60"/>
                <a:gd name="T58" fmla="*/ 42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2" y="4"/>
                  </a:moveTo>
                  <a:lnTo>
                    <a:pt x="42" y="4"/>
                  </a:lnTo>
                  <a:lnTo>
                    <a:pt x="36" y="2"/>
                  </a:lnTo>
                  <a:lnTo>
                    <a:pt x="32" y="0"/>
                  </a:lnTo>
                  <a:lnTo>
                    <a:pt x="20" y="2"/>
                  </a:lnTo>
                  <a:lnTo>
                    <a:pt x="10" y="8"/>
                  </a:lnTo>
                  <a:lnTo>
                    <a:pt x="6" y="12"/>
                  </a:lnTo>
                  <a:lnTo>
                    <a:pt x="4" y="18"/>
                  </a:lnTo>
                  <a:lnTo>
                    <a:pt x="4" y="18"/>
                  </a:lnTo>
                  <a:lnTo>
                    <a:pt x="2" y="22"/>
                  </a:lnTo>
                  <a:lnTo>
                    <a:pt x="0" y="28"/>
                  </a:lnTo>
                  <a:lnTo>
                    <a:pt x="2" y="40"/>
                  </a:lnTo>
                  <a:lnTo>
                    <a:pt x="8" y="50"/>
                  </a:lnTo>
                  <a:lnTo>
                    <a:pt x="12" y="54"/>
                  </a:lnTo>
                  <a:lnTo>
                    <a:pt x="16" y="56"/>
                  </a:lnTo>
                  <a:lnTo>
                    <a:pt x="16" y="56"/>
                  </a:lnTo>
                  <a:lnTo>
                    <a:pt x="22"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1" name="Freeform 150"/>
            <p:cNvSpPr>
              <a:spLocks/>
            </p:cNvSpPr>
            <p:nvPr/>
          </p:nvSpPr>
          <p:spPr bwMode="auto">
            <a:xfrm>
              <a:off x="5561013" y="46688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6"/>
                  </a:lnTo>
                  <a:lnTo>
                    <a:pt x="56" y="42"/>
                  </a:lnTo>
                  <a:lnTo>
                    <a:pt x="56" y="42"/>
                  </a:lnTo>
                  <a:lnTo>
                    <a:pt x="58" y="36"/>
                  </a:lnTo>
                  <a:lnTo>
                    <a:pt x="58" y="30"/>
                  </a:lnTo>
                  <a:lnTo>
                    <a:pt x="56" y="20"/>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2" name="Freeform 151"/>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3" name="Freeform 152"/>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4" name="Freeform 153"/>
            <p:cNvSpPr>
              <a:spLocks/>
            </p:cNvSpPr>
            <p:nvPr/>
          </p:nvSpPr>
          <p:spPr bwMode="auto">
            <a:xfrm>
              <a:off x="6205538" y="4621213"/>
              <a:ext cx="95250" cy="92075"/>
            </a:xfrm>
            <a:custGeom>
              <a:avLst/>
              <a:gdLst>
                <a:gd name="T0" fmla="*/ 42 w 60"/>
                <a:gd name="T1" fmla="*/ 2 h 58"/>
                <a:gd name="T2" fmla="*/ 42 w 60"/>
                <a:gd name="T3" fmla="*/ 2 h 58"/>
                <a:gd name="T4" fmla="*/ 36 w 60"/>
                <a:gd name="T5" fmla="*/ 0 h 58"/>
                <a:gd name="T6" fmla="*/ 32 w 60"/>
                <a:gd name="T7" fmla="*/ 0 h 58"/>
                <a:gd name="T8" fmla="*/ 20 w 60"/>
                <a:gd name="T9" fmla="*/ 2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6 w 60"/>
                <a:gd name="T29" fmla="*/ 56 h 58"/>
                <a:gd name="T30" fmla="*/ 16 w 60"/>
                <a:gd name="T31" fmla="*/ 56 h 58"/>
                <a:gd name="T32" fmla="*/ 22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6" y="0"/>
                  </a:lnTo>
                  <a:lnTo>
                    <a:pt x="32" y="0"/>
                  </a:lnTo>
                  <a:lnTo>
                    <a:pt x="20" y="2"/>
                  </a:lnTo>
                  <a:lnTo>
                    <a:pt x="10" y="6"/>
                  </a:lnTo>
                  <a:lnTo>
                    <a:pt x="6" y="10"/>
                  </a:lnTo>
                  <a:lnTo>
                    <a:pt x="4" y="16"/>
                  </a:lnTo>
                  <a:lnTo>
                    <a:pt x="4" y="16"/>
                  </a:lnTo>
                  <a:lnTo>
                    <a:pt x="2" y="22"/>
                  </a:lnTo>
                  <a:lnTo>
                    <a:pt x="0" y="28"/>
                  </a:lnTo>
                  <a:lnTo>
                    <a:pt x="2" y="38"/>
                  </a:lnTo>
                  <a:lnTo>
                    <a:pt x="8" y="48"/>
                  </a:lnTo>
                  <a:lnTo>
                    <a:pt x="12" y="52"/>
                  </a:lnTo>
                  <a:lnTo>
                    <a:pt x="16" y="56"/>
                  </a:lnTo>
                  <a:lnTo>
                    <a:pt x="16" y="56"/>
                  </a:lnTo>
                  <a:lnTo>
                    <a:pt x="22" y="58"/>
                  </a:lnTo>
                  <a:lnTo>
                    <a:pt x="28" y="58"/>
                  </a:lnTo>
                  <a:lnTo>
                    <a:pt x="40" y="56"/>
                  </a:lnTo>
                  <a:lnTo>
                    <a:pt x="50" y="50"/>
                  </a:lnTo>
                  <a:lnTo>
                    <a:pt x="54" y="46"/>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5" name="Freeform 154"/>
            <p:cNvSpPr>
              <a:spLocks/>
            </p:cNvSpPr>
            <p:nvPr/>
          </p:nvSpPr>
          <p:spPr bwMode="auto">
            <a:xfrm>
              <a:off x="6570663" y="515461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6" name="Freeform 155"/>
            <p:cNvSpPr>
              <a:spLocks/>
            </p:cNvSpPr>
            <p:nvPr/>
          </p:nvSpPr>
          <p:spPr bwMode="auto">
            <a:xfrm>
              <a:off x="2449513" y="209073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0"/>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7" name="Freeform 156"/>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8" name="Freeform 157"/>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59" name="Freeform 158"/>
            <p:cNvSpPr>
              <a:spLocks/>
            </p:cNvSpPr>
            <p:nvPr/>
          </p:nvSpPr>
          <p:spPr bwMode="auto">
            <a:xfrm>
              <a:off x="3094038" y="20431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2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2"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0" name="Freeform 159"/>
            <p:cNvSpPr>
              <a:spLocks/>
            </p:cNvSpPr>
            <p:nvPr/>
          </p:nvSpPr>
          <p:spPr bwMode="auto">
            <a:xfrm>
              <a:off x="3459163" y="2576513"/>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8"/>
                  </a:lnTo>
                  <a:lnTo>
                    <a:pt x="6" y="12"/>
                  </a:lnTo>
                  <a:lnTo>
                    <a:pt x="2" y="16"/>
                  </a:lnTo>
                  <a:lnTo>
                    <a:pt x="2" y="16"/>
                  </a:lnTo>
                  <a:lnTo>
                    <a:pt x="0" y="22"/>
                  </a:lnTo>
                  <a:lnTo>
                    <a:pt x="0" y="28"/>
                  </a:lnTo>
                  <a:lnTo>
                    <a:pt x="0"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1" name="Freeform 160"/>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2" name="Freeform 161"/>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3" name="Freeform 162"/>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4" name="Freeform 163"/>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5" name="Freeform 164"/>
            <p:cNvSpPr>
              <a:spLocks/>
            </p:cNvSpPr>
            <p:nvPr/>
          </p:nvSpPr>
          <p:spPr bwMode="auto">
            <a:xfrm>
              <a:off x="4103688" y="252888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2"/>
                  </a:lnTo>
                  <a:lnTo>
                    <a:pt x="52" y="48"/>
                  </a:lnTo>
                  <a:lnTo>
                    <a:pt x="56" y="42"/>
                  </a:lnTo>
                  <a:lnTo>
                    <a:pt x="56" y="42"/>
                  </a:lnTo>
                  <a:lnTo>
                    <a:pt x="58" y="36"/>
                  </a:lnTo>
                  <a:lnTo>
                    <a:pt x="58" y="30"/>
                  </a:lnTo>
                  <a:lnTo>
                    <a:pt x="56"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6" name="Freeform 165"/>
            <p:cNvSpPr>
              <a:spLocks/>
            </p:cNvSpPr>
            <p:nvPr/>
          </p:nvSpPr>
          <p:spPr bwMode="auto">
            <a:xfrm>
              <a:off x="4468813" y="3062288"/>
              <a:ext cx="92075" cy="95250"/>
            </a:xfrm>
            <a:custGeom>
              <a:avLst/>
              <a:gdLst>
                <a:gd name="T0" fmla="*/ 42 w 58"/>
                <a:gd name="T1" fmla="*/ 4 h 60"/>
                <a:gd name="T2" fmla="*/ 42 w 58"/>
                <a:gd name="T3" fmla="*/ 4 h 60"/>
                <a:gd name="T4" fmla="*/ 36 w 58"/>
                <a:gd name="T5" fmla="*/ 2 h 60"/>
                <a:gd name="T6" fmla="*/ 30 w 58"/>
                <a:gd name="T7" fmla="*/ 0 h 60"/>
                <a:gd name="T8" fmla="*/ 18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0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18" y="2"/>
                  </a:lnTo>
                  <a:lnTo>
                    <a:pt x="10" y="8"/>
                  </a:lnTo>
                  <a:lnTo>
                    <a:pt x="6" y="12"/>
                  </a:lnTo>
                  <a:lnTo>
                    <a:pt x="2" y="18"/>
                  </a:lnTo>
                  <a:lnTo>
                    <a:pt x="2" y="18"/>
                  </a:lnTo>
                  <a:lnTo>
                    <a:pt x="0" y="22"/>
                  </a:lnTo>
                  <a:lnTo>
                    <a:pt x="0" y="28"/>
                  </a:lnTo>
                  <a:lnTo>
                    <a:pt x="0"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7" name="Freeform 166"/>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8" name="Freeform 16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69" name="Freeform 168"/>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0" name="Freeform 169"/>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1" name="Freeform 170"/>
            <p:cNvSpPr>
              <a:spLocks/>
            </p:cNvSpPr>
            <p:nvPr/>
          </p:nvSpPr>
          <p:spPr bwMode="auto">
            <a:xfrm>
              <a:off x="5113338" y="30146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8 h 60"/>
                <a:gd name="T16" fmla="*/ 2 w 58"/>
                <a:gd name="T17" fmla="*/ 18 h 60"/>
                <a:gd name="T18" fmla="*/ 0 w 58"/>
                <a:gd name="T19" fmla="*/ 22 h 60"/>
                <a:gd name="T20" fmla="*/ 0 w 58"/>
                <a:gd name="T21" fmla="*/ 28 h 60"/>
                <a:gd name="T22" fmla="*/ 2 w 58"/>
                <a:gd name="T23" fmla="*/ 40 h 60"/>
                <a:gd name="T24" fmla="*/ 8 w 58"/>
                <a:gd name="T25" fmla="*/ 50 h 60"/>
                <a:gd name="T26" fmla="*/ 12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8 h 60"/>
                <a:gd name="T48" fmla="*/ 58 w 58"/>
                <a:gd name="T49" fmla="*/ 32 h 60"/>
                <a:gd name="T50" fmla="*/ 56 w 58"/>
                <a:gd name="T51" fmla="*/ 20 h 60"/>
                <a:gd name="T52" fmla="*/ 52 w 58"/>
                <a:gd name="T53" fmla="*/ 10 h 60"/>
                <a:gd name="T54" fmla="*/ 48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8"/>
                  </a:lnTo>
                  <a:lnTo>
                    <a:pt x="2" y="18"/>
                  </a:lnTo>
                  <a:lnTo>
                    <a:pt x="0" y="22"/>
                  </a:lnTo>
                  <a:lnTo>
                    <a:pt x="0" y="28"/>
                  </a:lnTo>
                  <a:lnTo>
                    <a:pt x="2" y="40"/>
                  </a:lnTo>
                  <a:lnTo>
                    <a:pt x="8" y="50"/>
                  </a:lnTo>
                  <a:lnTo>
                    <a:pt x="12" y="54"/>
                  </a:lnTo>
                  <a:lnTo>
                    <a:pt x="16" y="56"/>
                  </a:lnTo>
                  <a:lnTo>
                    <a:pt x="16" y="56"/>
                  </a:lnTo>
                  <a:lnTo>
                    <a:pt x="22" y="58"/>
                  </a:lnTo>
                  <a:lnTo>
                    <a:pt x="28" y="60"/>
                  </a:lnTo>
                  <a:lnTo>
                    <a:pt x="38" y="58"/>
                  </a:lnTo>
                  <a:lnTo>
                    <a:pt x="48" y="52"/>
                  </a:lnTo>
                  <a:lnTo>
                    <a:pt x="52" y="48"/>
                  </a:lnTo>
                  <a:lnTo>
                    <a:pt x="56" y="42"/>
                  </a:lnTo>
                  <a:lnTo>
                    <a:pt x="56" y="42"/>
                  </a:lnTo>
                  <a:lnTo>
                    <a:pt x="58" y="38"/>
                  </a:lnTo>
                  <a:lnTo>
                    <a:pt x="58" y="32"/>
                  </a:lnTo>
                  <a:lnTo>
                    <a:pt x="56" y="20"/>
                  </a:lnTo>
                  <a:lnTo>
                    <a:pt x="52" y="10"/>
                  </a:lnTo>
                  <a:lnTo>
                    <a:pt x="48"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2" name="Freeform 171"/>
            <p:cNvSpPr>
              <a:spLocks/>
            </p:cNvSpPr>
            <p:nvPr/>
          </p:nvSpPr>
          <p:spPr bwMode="auto">
            <a:xfrm>
              <a:off x="5478463" y="3551238"/>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2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2"/>
                  </a:lnTo>
                  <a:lnTo>
                    <a:pt x="10" y="6"/>
                  </a:lnTo>
                  <a:lnTo>
                    <a:pt x="6" y="10"/>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3" name="Freeform 172"/>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4" name="Freeform 173"/>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5" name="Freeform 174"/>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6" name="Freeform 175"/>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7" name="Freeform 176"/>
            <p:cNvSpPr>
              <a:spLocks/>
            </p:cNvSpPr>
            <p:nvPr/>
          </p:nvSpPr>
          <p:spPr bwMode="auto">
            <a:xfrm>
              <a:off x="6122988" y="35036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8 h 58"/>
                <a:gd name="T22" fmla="*/ 2 w 58"/>
                <a:gd name="T23" fmla="*/ 38 h 58"/>
                <a:gd name="T24" fmla="*/ 8 w 58"/>
                <a:gd name="T25" fmla="*/ 48 h 58"/>
                <a:gd name="T26" fmla="*/ 12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8 w 58"/>
                <a:gd name="T51" fmla="*/ 18 h 58"/>
                <a:gd name="T52" fmla="*/ 52 w 58"/>
                <a:gd name="T53" fmla="*/ 10 h 58"/>
                <a:gd name="T54" fmla="*/ 48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8"/>
                  </a:lnTo>
                  <a:lnTo>
                    <a:pt x="2" y="38"/>
                  </a:lnTo>
                  <a:lnTo>
                    <a:pt x="8" y="48"/>
                  </a:lnTo>
                  <a:lnTo>
                    <a:pt x="12" y="52"/>
                  </a:lnTo>
                  <a:lnTo>
                    <a:pt x="16" y="56"/>
                  </a:lnTo>
                  <a:lnTo>
                    <a:pt x="16" y="56"/>
                  </a:lnTo>
                  <a:lnTo>
                    <a:pt x="22" y="58"/>
                  </a:lnTo>
                  <a:lnTo>
                    <a:pt x="28" y="58"/>
                  </a:lnTo>
                  <a:lnTo>
                    <a:pt x="38" y="56"/>
                  </a:lnTo>
                  <a:lnTo>
                    <a:pt x="48" y="50"/>
                  </a:lnTo>
                  <a:lnTo>
                    <a:pt x="52" y="46"/>
                  </a:lnTo>
                  <a:lnTo>
                    <a:pt x="56" y="42"/>
                  </a:lnTo>
                  <a:lnTo>
                    <a:pt x="56" y="42"/>
                  </a:lnTo>
                  <a:lnTo>
                    <a:pt x="58" y="36"/>
                  </a:lnTo>
                  <a:lnTo>
                    <a:pt x="58" y="30"/>
                  </a:lnTo>
                  <a:lnTo>
                    <a:pt x="58" y="18"/>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8" name="Freeform 177"/>
            <p:cNvSpPr>
              <a:spLocks/>
            </p:cNvSpPr>
            <p:nvPr/>
          </p:nvSpPr>
          <p:spPr bwMode="auto">
            <a:xfrm>
              <a:off x="6488113" y="4037013"/>
              <a:ext cx="92075" cy="92075"/>
            </a:xfrm>
            <a:custGeom>
              <a:avLst/>
              <a:gdLst>
                <a:gd name="T0" fmla="*/ 42 w 58"/>
                <a:gd name="T1" fmla="*/ 4 h 58"/>
                <a:gd name="T2" fmla="*/ 42 w 58"/>
                <a:gd name="T3" fmla="*/ 4 h 58"/>
                <a:gd name="T4" fmla="*/ 36 w 58"/>
                <a:gd name="T5" fmla="*/ 2 h 58"/>
                <a:gd name="T6" fmla="*/ 30 w 58"/>
                <a:gd name="T7" fmla="*/ 0 h 58"/>
                <a:gd name="T8" fmla="*/ 20 w 58"/>
                <a:gd name="T9" fmla="*/ 2 h 58"/>
                <a:gd name="T10" fmla="*/ 10 w 58"/>
                <a:gd name="T11" fmla="*/ 8 h 58"/>
                <a:gd name="T12" fmla="*/ 6 w 58"/>
                <a:gd name="T13" fmla="*/ 12 h 58"/>
                <a:gd name="T14" fmla="*/ 2 w 58"/>
                <a:gd name="T15" fmla="*/ 16 h 58"/>
                <a:gd name="T16" fmla="*/ 2 w 58"/>
                <a:gd name="T17" fmla="*/ 16 h 58"/>
                <a:gd name="T18" fmla="*/ 0 w 58"/>
                <a:gd name="T19" fmla="*/ 22 h 58"/>
                <a:gd name="T20" fmla="*/ 0 w 58"/>
                <a:gd name="T21" fmla="*/ 28 h 58"/>
                <a:gd name="T22" fmla="*/ 2 w 58"/>
                <a:gd name="T23" fmla="*/ 40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8 h 58"/>
                <a:gd name="T38" fmla="*/ 48 w 58"/>
                <a:gd name="T39" fmla="*/ 52 h 58"/>
                <a:gd name="T40" fmla="*/ 52 w 58"/>
                <a:gd name="T41" fmla="*/ 48 h 58"/>
                <a:gd name="T42" fmla="*/ 56 w 58"/>
                <a:gd name="T43" fmla="*/ 42 h 58"/>
                <a:gd name="T44" fmla="*/ 56 w 58"/>
                <a:gd name="T45" fmla="*/ 42 h 58"/>
                <a:gd name="T46" fmla="*/ 58 w 58"/>
                <a:gd name="T47" fmla="*/ 36 h 58"/>
                <a:gd name="T48" fmla="*/ 58 w 58"/>
                <a:gd name="T49" fmla="*/ 30 h 58"/>
                <a:gd name="T50" fmla="*/ 56 w 58"/>
                <a:gd name="T51" fmla="*/ 20 h 58"/>
                <a:gd name="T52" fmla="*/ 50 w 58"/>
                <a:gd name="T53" fmla="*/ 10 h 58"/>
                <a:gd name="T54" fmla="*/ 46 w 58"/>
                <a:gd name="T55" fmla="*/ 6 h 58"/>
                <a:gd name="T56" fmla="*/ 42 w 58"/>
                <a:gd name="T57" fmla="*/ 4 h 58"/>
                <a:gd name="T58" fmla="*/ 42 w 58"/>
                <a:gd name="T5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48"/>
                  </a:lnTo>
                  <a:lnTo>
                    <a:pt x="10" y="52"/>
                  </a:lnTo>
                  <a:lnTo>
                    <a:pt x="16" y="56"/>
                  </a:lnTo>
                  <a:lnTo>
                    <a:pt x="16" y="56"/>
                  </a:lnTo>
                  <a:lnTo>
                    <a:pt x="22" y="58"/>
                  </a:lnTo>
                  <a:lnTo>
                    <a:pt x="28" y="58"/>
                  </a:lnTo>
                  <a:lnTo>
                    <a:pt x="38" y="58"/>
                  </a:lnTo>
                  <a:lnTo>
                    <a:pt x="48" y="52"/>
                  </a:lnTo>
                  <a:lnTo>
                    <a:pt x="52" y="48"/>
                  </a:lnTo>
                  <a:lnTo>
                    <a:pt x="56" y="42"/>
                  </a:lnTo>
                  <a:lnTo>
                    <a:pt x="56" y="42"/>
                  </a:lnTo>
                  <a:lnTo>
                    <a:pt x="58" y="36"/>
                  </a:lnTo>
                  <a:lnTo>
                    <a:pt x="58" y="30"/>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79" name="Freeform 178"/>
            <p:cNvSpPr>
              <a:spLocks/>
            </p:cNvSpPr>
            <p:nvPr/>
          </p:nvSpPr>
          <p:spPr bwMode="auto">
            <a:xfrm>
              <a:off x="4383088" y="1944688"/>
              <a:ext cx="95250" cy="95250"/>
            </a:xfrm>
            <a:custGeom>
              <a:avLst/>
              <a:gdLst>
                <a:gd name="T0" fmla="*/ 44 w 60"/>
                <a:gd name="T1" fmla="*/ 4 h 60"/>
                <a:gd name="T2" fmla="*/ 44 w 60"/>
                <a:gd name="T3" fmla="*/ 4 h 60"/>
                <a:gd name="T4" fmla="*/ 38 w 60"/>
                <a:gd name="T5" fmla="*/ 2 h 60"/>
                <a:gd name="T6" fmla="*/ 32 w 60"/>
                <a:gd name="T7" fmla="*/ 0 h 60"/>
                <a:gd name="T8" fmla="*/ 20 w 60"/>
                <a:gd name="T9" fmla="*/ 2 h 60"/>
                <a:gd name="T10" fmla="*/ 10 w 60"/>
                <a:gd name="T11" fmla="*/ 8 h 60"/>
                <a:gd name="T12" fmla="*/ 6 w 60"/>
                <a:gd name="T13" fmla="*/ 12 h 60"/>
                <a:gd name="T14" fmla="*/ 4 w 60"/>
                <a:gd name="T15" fmla="*/ 18 h 60"/>
                <a:gd name="T16" fmla="*/ 4 w 60"/>
                <a:gd name="T17" fmla="*/ 18 h 60"/>
                <a:gd name="T18" fmla="*/ 2 w 60"/>
                <a:gd name="T19" fmla="*/ 22 h 60"/>
                <a:gd name="T20" fmla="*/ 0 w 60"/>
                <a:gd name="T21" fmla="*/ 28 h 60"/>
                <a:gd name="T22" fmla="*/ 2 w 60"/>
                <a:gd name="T23" fmla="*/ 40 h 60"/>
                <a:gd name="T24" fmla="*/ 8 w 60"/>
                <a:gd name="T25" fmla="*/ 50 h 60"/>
                <a:gd name="T26" fmla="*/ 12 w 60"/>
                <a:gd name="T27" fmla="*/ 54 h 60"/>
                <a:gd name="T28" fmla="*/ 18 w 60"/>
                <a:gd name="T29" fmla="*/ 56 h 60"/>
                <a:gd name="T30" fmla="*/ 18 w 60"/>
                <a:gd name="T31" fmla="*/ 56 h 60"/>
                <a:gd name="T32" fmla="*/ 24 w 60"/>
                <a:gd name="T33" fmla="*/ 58 h 60"/>
                <a:gd name="T34" fmla="*/ 28 w 60"/>
                <a:gd name="T35" fmla="*/ 60 h 60"/>
                <a:gd name="T36" fmla="*/ 40 w 60"/>
                <a:gd name="T37" fmla="*/ 58 h 60"/>
                <a:gd name="T38" fmla="*/ 50 w 60"/>
                <a:gd name="T39" fmla="*/ 52 h 60"/>
                <a:gd name="T40" fmla="*/ 54 w 60"/>
                <a:gd name="T41" fmla="*/ 48 h 60"/>
                <a:gd name="T42" fmla="*/ 56 w 60"/>
                <a:gd name="T43" fmla="*/ 42 h 60"/>
                <a:gd name="T44" fmla="*/ 56 w 60"/>
                <a:gd name="T45" fmla="*/ 42 h 60"/>
                <a:gd name="T46" fmla="*/ 58 w 60"/>
                <a:gd name="T47" fmla="*/ 38 h 60"/>
                <a:gd name="T48" fmla="*/ 60 w 60"/>
                <a:gd name="T49" fmla="*/ 32 h 60"/>
                <a:gd name="T50" fmla="*/ 58 w 60"/>
                <a:gd name="T51" fmla="*/ 20 h 60"/>
                <a:gd name="T52" fmla="*/ 52 w 60"/>
                <a:gd name="T53" fmla="*/ 10 h 60"/>
                <a:gd name="T54" fmla="*/ 48 w 60"/>
                <a:gd name="T55" fmla="*/ 6 h 60"/>
                <a:gd name="T56" fmla="*/ 44 w 60"/>
                <a:gd name="T57" fmla="*/ 4 h 60"/>
                <a:gd name="T58" fmla="*/ 44 w 60"/>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44" y="4"/>
                  </a:moveTo>
                  <a:lnTo>
                    <a:pt x="44" y="4"/>
                  </a:lnTo>
                  <a:lnTo>
                    <a:pt x="38" y="2"/>
                  </a:lnTo>
                  <a:lnTo>
                    <a:pt x="32" y="0"/>
                  </a:lnTo>
                  <a:lnTo>
                    <a:pt x="20" y="2"/>
                  </a:lnTo>
                  <a:lnTo>
                    <a:pt x="10" y="8"/>
                  </a:lnTo>
                  <a:lnTo>
                    <a:pt x="6" y="12"/>
                  </a:lnTo>
                  <a:lnTo>
                    <a:pt x="4" y="18"/>
                  </a:lnTo>
                  <a:lnTo>
                    <a:pt x="4" y="18"/>
                  </a:lnTo>
                  <a:lnTo>
                    <a:pt x="2" y="22"/>
                  </a:lnTo>
                  <a:lnTo>
                    <a:pt x="0" y="28"/>
                  </a:lnTo>
                  <a:lnTo>
                    <a:pt x="2" y="40"/>
                  </a:lnTo>
                  <a:lnTo>
                    <a:pt x="8" y="50"/>
                  </a:lnTo>
                  <a:lnTo>
                    <a:pt x="12" y="54"/>
                  </a:lnTo>
                  <a:lnTo>
                    <a:pt x="18" y="56"/>
                  </a:lnTo>
                  <a:lnTo>
                    <a:pt x="18" y="56"/>
                  </a:lnTo>
                  <a:lnTo>
                    <a:pt x="24" y="58"/>
                  </a:lnTo>
                  <a:lnTo>
                    <a:pt x="28" y="60"/>
                  </a:lnTo>
                  <a:lnTo>
                    <a:pt x="40" y="58"/>
                  </a:lnTo>
                  <a:lnTo>
                    <a:pt x="50" y="52"/>
                  </a:lnTo>
                  <a:lnTo>
                    <a:pt x="54" y="48"/>
                  </a:lnTo>
                  <a:lnTo>
                    <a:pt x="56" y="42"/>
                  </a:lnTo>
                  <a:lnTo>
                    <a:pt x="56" y="42"/>
                  </a:lnTo>
                  <a:lnTo>
                    <a:pt x="58" y="38"/>
                  </a:lnTo>
                  <a:lnTo>
                    <a:pt x="60" y="32"/>
                  </a:lnTo>
                  <a:lnTo>
                    <a:pt x="58" y="20"/>
                  </a:lnTo>
                  <a:lnTo>
                    <a:pt x="52" y="10"/>
                  </a:lnTo>
                  <a:lnTo>
                    <a:pt x="48" y="6"/>
                  </a:lnTo>
                  <a:lnTo>
                    <a:pt x="44" y="4"/>
                  </a:lnTo>
                  <a:lnTo>
                    <a:pt x="44"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0" name="Freeform 179"/>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1" name="Freeform 180"/>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2" name="Freeform 181"/>
            <p:cNvSpPr>
              <a:spLocks/>
            </p:cNvSpPr>
            <p:nvPr/>
          </p:nvSpPr>
          <p:spPr bwMode="auto">
            <a:xfrm>
              <a:off x="5030788" y="1897063"/>
              <a:ext cx="92075" cy="95250"/>
            </a:xfrm>
            <a:custGeom>
              <a:avLst/>
              <a:gdLst>
                <a:gd name="T0" fmla="*/ 42 w 58"/>
                <a:gd name="T1" fmla="*/ 4 h 60"/>
                <a:gd name="T2" fmla="*/ 42 w 58"/>
                <a:gd name="T3" fmla="*/ 4 h 60"/>
                <a:gd name="T4" fmla="*/ 36 w 58"/>
                <a:gd name="T5" fmla="*/ 2 h 60"/>
                <a:gd name="T6" fmla="*/ 30 w 58"/>
                <a:gd name="T7" fmla="*/ 0 h 60"/>
                <a:gd name="T8" fmla="*/ 20 w 58"/>
                <a:gd name="T9" fmla="*/ 2 h 60"/>
                <a:gd name="T10" fmla="*/ 10 w 58"/>
                <a:gd name="T11" fmla="*/ 8 h 60"/>
                <a:gd name="T12" fmla="*/ 6 w 58"/>
                <a:gd name="T13" fmla="*/ 12 h 60"/>
                <a:gd name="T14" fmla="*/ 2 w 58"/>
                <a:gd name="T15" fmla="*/ 16 h 60"/>
                <a:gd name="T16" fmla="*/ 2 w 58"/>
                <a:gd name="T17" fmla="*/ 16 h 60"/>
                <a:gd name="T18" fmla="*/ 0 w 58"/>
                <a:gd name="T19" fmla="*/ 22 h 60"/>
                <a:gd name="T20" fmla="*/ 0 w 58"/>
                <a:gd name="T21" fmla="*/ 28 h 60"/>
                <a:gd name="T22" fmla="*/ 2 w 58"/>
                <a:gd name="T23" fmla="*/ 40 h 60"/>
                <a:gd name="T24" fmla="*/ 6 w 58"/>
                <a:gd name="T25" fmla="*/ 50 h 60"/>
                <a:gd name="T26" fmla="*/ 10 w 58"/>
                <a:gd name="T27" fmla="*/ 54 h 60"/>
                <a:gd name="T28" fmla="*/ 16 w 58"/>
                <a:gd name="T29" fmla="*/ 56 h 60"/>
                <a:gd name="T30" fmla="*/ 16 w 58"/>
                <a:gd name="T31" fmla="*/ 56 h 60"/>
                <a:gd name="T32" fmla="*/ 22 w 58"/>
                <a:gd name="T33" fmla="*/ 58 h 60"/>
                <a:gd name="T34" fmla="*/ 28 w 58"/>
                <a:gd name="T35" fmla="*/ 60 h 60"/>
                <a:gd name="T36" fmla="*/ 38 w 58"/>
                <a:gd name="T37" fmla="*/ 58 h 60"/>
                <a:gd name="T38" fmla="*/ 48 w 58"/>
                <a:gd name="T39" fmla="*/ 52 h 60"/>
                <a:gd name="T40" fmla="*/ 52 w 58"/>
                <a:gd name="T41" fmla="*/ 48 h 60"/>
                <a:gd name="T42" fmla="*/ 56 w 58"/>
                <a:gd name="T43" fmla="*/ 42 h 60"/>
                <a:gd name="T44" fmla="*/ 56 w 58"/>
                <a:gd name="T45" fmla="*/ 42 h 60"/>
                <a:gd name="T46" fmla="*/ 58 w 58"/>
                <a:gd name="T47" fmla="*/ 36 h 60"/>
                <a:gd name="T48" fmla="*/ 58 w 58"/>
                <a:gd name="T49" fmla="*/ 32 h 60"/>
                <a:gd name="T50" fmla="*/ 56 w 58"/>
                <a:gd name="T51" fmla="*/ 20 h 60"/>
                <a:gd name="T52" fmla="*/ 50 w 58"/>
                <a:gd name="T53" fmla="*/ 10 h 60"/>
                <a:gd name="T54" fmla="*/ 46 w 58"/>
                <a:gd name="T55" fmla="*/ 6 h 60"/>
                <a:gd name="T56" fmla="*/ 42 w 58"/>
                <a:gd name="T57" fmla="*/ 4 h 60"/>
                <a:gd name="T58" fmla="*/ 42 w 58"/>
                <a:gd name="T5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42" y="4"/>
                  </a:moveTo>
                  <a:lnTo>
                    <a:pt x="42" y="4"/>
                  </a:lnTo>
                  <a:lnTo>
                    <a:pt x="36" y="2"/>
                  </a:lnTo>
                  <a:lnTo>
                    <a:pt x="30" y="0"/>
                  </a:lnTo>
                  <a:lnTo>
                    <a:pt x="20" y="2"/>
                  </a:lnTo>
                  <a:lnTo>
                    <a:pt x="10" y="8"/>
                  </a:lnTo>
                  <a:lnTo>
                    <a:pt x="6" y="12"/>
                  </a:lnTo>
                  <a:lnTo>
                    <a:pt x="2" y="16"/>
                  </a:lnTo>
                  <a:lnTo>
                    <a:pt x="2" y="16"/>
                  </a:lnTo>
                  <a:lnTo>
                    <a:pt x="0" y="22"/>
                  </a:lnTo>
                  <a:lnTo>
                    <a:pt x="0" y="28"/>
                  </a:lnTo>
                  <a:lnTo>
                    <a:pt x="2" y="40"/>
                  </a:lnTo>
                  <a:lnTo>
                    <a:pt x="6" y="50"/>
                  </a:lnTo>
                  <a:lnTo>
                    <a:pt x="10" y="54"/>
                  </a:lnTo>
                  <a:lnTo>
                    <a:pt x="16" y="56"/>
                  </a:lnTo>
                  <a:lnTo>
                    <a:pt x="16" y="56"/>
                  </a:lnTo>
                  <a:lnTo>
                    <a:pt x="22" y="58"/>
                  </a:lnTo>
                  <a:lnTo>
                    <a:pt x="28" y="60"/>
                  </a:lnTo>
                  <a:lnTo>
                    <a:pt x="38" y="58"/>
                  </a:lnTo>
                  <a:lnTo>
                    <a:pt x="48" y="52"/>
                  </a:lnTo>
                  <a:lnTo>
                    <a:pt x="52" y="48"/>
                  </a:lnTo>
                  <a:lnTo>
                    <a:pt x="56" y="42"/>
                  </a:lnTo>
                  <a:lnTo>
                    <a:pt x="56" y="42"/>
                  </a:lnTo>
                  <a:lnTo>
                    <a:pt x="58" y="36"/>
                  </a:lnTo>
                  <a:lnTo>
                    <a:pt x="58" y="32"/>
                  </a:lnTo>
                  <a:lnTo>
                    <a:pt x="56" y="20"/>
                  </a:lnTo>
                  <a:lnTo>
                    <a:pt x="50" y="10"/>
                  </a:lnTo>
                  <a:lnTo>
                    <a:pt x="46" y="6"/>
                  </a:lnTo>
                  <a:lnTo>
                    <a:pt x="42" y="4"/>
                  </a:lnTo>
                  <a:lnTo>
                    <a:pt x="42" y="4"/>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3" name="Freeform 182"/>
            <p:cNvSpPr>
              <a:spLocks/>
            </p:cNvSpPr>
            <p:nvPr/>
          </p:nvSpPr>
          <p:spPr bwMode="auto">
            <a:xfrm>
              <a:off x="5392738" y="2433638"/>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0 h 58"/>
                <a:gd name="T10" fmla="*/ 10 w 60"/>
                <a:gd name="T11" fmla="*/ 6 h 58"/>
                <a:gd name="T12" fmla="*/ 6 w 60"/>
                <a:gd name="T13" fmla="*/ 10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6 h 58"/>
                <a:gd name="T38" fmla="*/ 50 w 60"/>
                <a:gd name="T39" fmla="*/ 50 h 58"/>
                <a:gd name="T40" fmla="*/ 54 w 60"/>
                <a:gd name="T41" fmla="*/ 46 h 58"/>
                <a:gd name="T42" fmla="*/ 56 w 60"/>
                <a:gd name="T43" fmla="*/ 42 h 58"/>
                <a:gd name="T44" fmla="*/ 56 w 60"/>
                <a:gd name="T45" fmla="*/ 42 h 58"/>
                <a:gd name="T46" fmla="*/ 58 w 60"/>
                <a:gd name="T47" fmla="*/ 36 h 58"/>
                <a:gd name="T48" fmla="*/ 60 w 60"/>
                <a:gd name="T49" fmla="*/ 30 h 58"/>
                <a:gd name="T50" fmla="*/ 58 w 60"/>
                <a:gd name="T51" fmla="*/ 18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0"/>
                  </a:lnTo>
                  <a:lnTo>
                    <a:pt x="10" y="6"/>
                  </a:lnTo>
                  <a:lnTo>
                    <a:pt x="6" y="10"/>
                  </a:lnTo>
                  <a:lnTo>
                    <a:pt x="4" y="16"/>
                  </a:lnTo>
                  <a:lnTo>
                    <a:pt x="4" y="16"/>
                  </a:lnTo>
                  <a:lnTo>
                    <a:pt x="2" y="22"/>
                  </a:lnTo>
                  <a:lnTo>
                    <a:pt x="0" y="28"/>
                  </a:lnTo>
                  <a:lnTo>
                    <a:pt x="2" y="38"/>
                  </a:lnTo>
                  <a:lnTo>
                    <a:pt x="8" y="48"/>
                  </a:lnTo>
                  <a:lnTo>
                    <a:pt x="12" y="52"/>
                  </a:lnTo>
                  <a:lnTo>
                    <a:pt x="18" y="56"/>
                  </a:lnTo>
                  <a:lnTo>
                    <a:pt x="18" y="56"/>
                  </a:lnTo>
                  <a:lnTo>
                    <a:pt x="24" y="58"/>
                  </a:lnTo>
                  <a:lnTo>
                    <a:pt x="28" y="58"/>
                  </a:lnTo>
                  <a:lnTo>
                    <a:pt x="40" y="56"/>
                  </a:lnTo>
                  <a:lnTo>
                    <a:pt x="50" y="50"/>
                  </a:lnTo>
                  <a:lnTo>
                    <a:pt x="54" y="46"/>
                  </a:lnTo>
                  <a:lnTo>
                    <a:pt x="56" y="42"/>
                  </a:lnTo>
                  <a:lnTo>
                    <a:pt x="56" y="42"/>
                  </a:lnTo>
                  <a:lnTo>
                    <a:pt x="58" y="36"/>
                  </a:lnTo>
                  <a:lnTo>
                    <a:pt x="60" y="30"/>
                  </a:lnTo>
                  <a:lnTo>
                    <a:pt x="58" y="18"/>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4" name="Freeform 183"/>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5" name="Freeform 18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6" name="Freeform 185"/>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7" name="Freeform 186"/>
            <p:cNvSpPr>
              <a:spLocks/>
            </p:cNvSpPr>
            <p:nvPr/>
          </p:nvSpPr>
          <p:spPr bwMode="auto">
            <a:xfrm>
              <a:off x="6040438" y="2386013"/>
              <a:ext cx="92075" cy="92075"/>
            </a:xfrm>
            <a:custGeom>
              <a:avLst/>
              <a:gdLst>
                <a:gd name="T0" fmla="*/ 42 w 58"/>
                <a:gd name="T1" fmla="*/ 2 h 58"/>
                <a:gd name="T2" fmla="*/ 42 w 58"/>
                <a:gd name="T3" fmla="*/ 2 h 58"/>
                <a:gd name="T4" fmla="*/ 36 w 58"/>
                <a:gd name="T5" fmla="*/ 0 h 58"/>
                <a:gd name="T6" fmla="*/ 30 w 58"/>
                <a:gd name="T7" fmla="*/ 0 h 58"/>
                <a:gd name="T8" fmla="*/ 20 w 58"/>
                <a:gd name="T9" fmla="*/ 0 h 58"/>
                <a:gd name="T10" fmla="*/ 10 w 58"/>
                <a:gd name="T11" fmla="*/ 6 h 58"/>
                <a:gd name="T12" fmla="*/ 6 w 58"/>
                <a:gd name="T13" fmla="*/ 10 h 58"/>
                <a:gd name="T14" fmla="*/ 2 w 58"/>
                <a:gd name="T15" fmla="*/ 16 h 58"/>
                <a:gd name="T16" fmla="*/ 2 w 58"/>
                <a:gd name="T17" fmla="*/ 16 h 58"/>
                <a:gd name="T18" fmla="*/ 0 w 58"/>
                <a:gd name="T19" fmla="*/ 22 h 58"/>
                <a:gd name="T20" fmla="*/ 0 w 58"/>
                <a:gd name="T21" fmla="*/ 26 h 58"/>
                <a:gd name="T22" fmla="*/ 2 w 58"/>
                <a:gd name="T23" fmla="*/ 38 h 58"/>
                <a:gd name="T24" fmla="*/ 6 w 58"/>
                <a:gd name="T25" fmla="*/ 48 h 58"/>
                <a:gd name="T26" fmla="*/ 12 w 58"/>
                <a:gd name="T27" fmla="*/ 52 h 58"/>
                <a:gd name="T28" fmla="*/ 16 w 58"/>
                <a:gd name="T29" fmla="*/ 54 h 58"/>
                <a:gd name="T30" fmla="*/ 16 w 58"/>
                <a:gd name="T31" fmla="*/ 54 h 58"/>
                <a:gd name="T32" fmla="*/ 22 w 58"/>
                <a:gd name="T33" fmla="*/ 56 h 58"/>
                <a:gd name="T34" fmla="*/ 28 w 58"/>
                <a:gd name="T35" fmla="*/ 58 h 58"/>
                <a:gd name="T36" fmla="*/ 38 w 58"/>
                <a:gd name="T37" fmla="*/ 56 h 58"/>
                <a:gd name="T38" fmla="*/ 48 w 58"/>
                <a:gd name="T39" fmla="*/ 50 h 58"/>
                <a:gd name="T40" fmla="*/ 52 w 58"/>
                <a:gd name="T41" fmla="*/ 46 h 58"/>
                <a:gd name="T42" fmla="*/ 56 w 58"/>
                <a:gd name="T43" fmla="*/ 42 h 58"/>
                <a:gd name="T44" fmla="*/ 56 w 58"/>
                <a:gd name="T45" fmla="*/ 42 h 58"/>
                <a:gd name="T46" fmla="*/ 58 w 58"/>
                <a:gd name="T47" fmla="*/ 36 h 58"/>
                <a:gd name="T48" fmla="*/ 58 w 58"/>
                <a:gd name="T49" fmla="*/ 30 h 58"/>
                <a:gd name="T50" fmla="*/ 56 w 58"/>
                <a:gd name="T51" fmla="*/ 18 h 58"/>
                <a:gd name="T52" fmla="*/ 50 w 58"/>
                <a:gd name="T53" fmla="*/ 8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20" y="0"/>
                  </a:lnTo>
                  <a:lnTo>
                    <a:pt x="10" y="6"/>
                  </a:lnTo>
                  <a:lnTo>
                    <a:pt x="6" y="10"/>
                  </a:lnTo>
                  <a:lnTo>
                    <a:pt x="2" y="16"/>
                  </a:lnTo>
                  <a:lnTo>
                    <a:pt x="2" y="16"/>
                  </a:lnTo>
                  <a:lnTo>
                    <a:pt x="0" y="22"/>
                  </a:lnTo>
                  <a:lnTo>
                    <a:pt x="0" y="26"/>
                  </a:lnTo>
                  <a:lnTo>
                    <a:pt x="2" y="38"/>
                  </a:lnTo>
                  <a:lnTo>
                    <a:pt x="6" y="48"/>
                  </a:lnTo>
                  <a:lnTo>
                    <a:pt x="12" y="52"/>
                  </a:lnTo>
                  <a:lnTo>
                    <a:pt x="16" y="54"/>
                  </a:lnTo>
                  <a:lnTo>
                    <a:pt x="16" y="54"/>
                  </a:lnTo>
                  <a:lnTo>
                    <a:pt x="22" y="56"/>
                  </a:lnTo>
                  <a:lnTo>
                    <a:pt x="28" y="58"/>
                  </a:lnTo>
                  <a:lnTo>
                    <a:pt x="38" y="56"/>
                  </a:lnTo>
                  <a:lnTo>
                    <a:pt x="48" y="50"/>
                  </a:lnTo>
                  <a:lnTo>
                    <a:pt x="52" y="46"/>
                  </a:lnTo>
                  <a:lnTo>
                    <a:pt x="56" y="42"/>
                  </a:lnTo>
                  <a:lnTo>
                    <a:pt x="56" y="42"/>
                  </a:lnTo>
                  <a:lnTo>
                    <a:pt x="58" y="36"/>
                  </a:lnTo>
                  <a:lnTo>
                    <a:pt x="58" y="30"/>
                  </a:lnTo>
                  <a:lnTo>
                    <a:pt x="56" y="18"/>
                  </a:lnTo>
                  <a:lnTo>
                    <a:pt x="50" y="8"/>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8" name="Freeform 187"/>
            <p:cNvSpPr>
              <a:spLocks/>
            </p:cNvSpPr>
            <p:nvPr/>
          </p:nvSpPr>
          <p:spPr bwMode="auto">
            <a:xfrm>
              <a:off x="6402388" y="2919413"/>
              <a:ext cx="95250" cy="92075"/>
            </a:xfrm>
            <a:custGeom>
              <a:avLst/>
              <a:gdLst>
                <a:gd name="T0" fmla="*/ 44 w 60"/>
                <a:gd name="T1" fmla="*/ 2 h 58"/>
                <a:gd name="T2" fmla="*/ 44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40 h 58"/>
                <a:gd name="T24" fmla="*/ 8 w 60"/>
                <a:gd name="T25" fmla="*/ 48 h 58"/>
                <a:gd name="T26" fmla="*/ 12 w 60"/>
                <a:gd name="T27" fmla="*/ 52 h 58"/>
                <a:gd name="T28" fmla="*/ 18 w 60"/>
                <a:gd name="T29" fmla="*/ 56 h 58"/>
                <a:gd name="T30" fmla="*/ 18 w 60"/>
                <a:gd name="T31" fmla="*/ 56 h 58"/>
                <a:gd name="T32" fmla="*/ 24 w 60"/>
                <a:gd name="T33" fmla="*/ 58 h 58"/>
                <a:gd name="T34" fmla="*/ 28 w 60"/>
                <a:gd name="T35" fmla="*/ 58 h 58"/>
                <a:gd name="T36" fmla="*/ 40 w 60"/>
                <a:gd name="T37" fmla="*/ 58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4 w 60"/>
                <a:gd name="T57" fmla="*/ 2 h 58"/>
                <a:gd name="T58" fmla="*/ 44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4" y="2"/>
                  </a:moveTo>
                  <a:lnTo>
                    <a:pt x="44" y="2"/>
                  </a:lnTo>
                  <a:lnTo>
                    <a:pt x="38" y="0"/>
                  </a:lnTo>
                  <a:lnTo>
                    <a:pt x="32" y="0"/>
                  </a:lnTo>
                  <a:lnTo>
                    <a:pt x="20" y="2"/>
                  </a:lnTo>
                  <a:lnTo>
                    <a:pt x="10" y="8"/>
                  </a:lnTo>
                  <a:lnTo>
                    <a:pt x="6" y="12"/>
                  </a:lnTo>
                  <a:lnTo>
                    <a:pt x="4" y="16"/>
                  </a:lnTo>
                  <a:lnTo>
                    <a:pt x="4" y="16"/>
                  </a:lnTo>
                  <a:lnTo>
                    <a:pt x="2" y="22"/>
                  </a:lnTo>
                  <a:lnTo>
                    <a:pt x="0" y="28"/>
                  </a:lnTo>
                  <a:lnTo>
                    <a:pt x="2" y="40"/>
                  </a:lnTo>
                  <a:lnTo>
                    <a:pt x="8" y="48"/>
                  </a:lnTo>
                  <a:lnTo>
                    <a:pt x="12" y="52"/>
                  </a:lnTo>
                  <a:lnTo>
                    <a:pt x="18" y="56"/>
                  </a:lnTo>
                  <a:lnTo>
                    <a:pt x="18" y="56"/>
                  </a:lnTo>
                  <a:lnTo>
                    <a:pt x="24" y="58"/>
                  </a:lnTo>
                  <a:lnTo>
                    <a:pt x="28" y="58"/>
                  </a:lnTo>
                  <a:lnTo>
                    <a:pt x="40" y="58"/>
                  </a:lnTo>
                  <a:lnTo>
                    <a:pt x="50" y="52"/>
                  </a:lnTo>
                  <a:lnTo>
                    <a:pt x="54" y="48"/>
                  </a:lnTo>
                  <a:lnTo>
                    <a:pt x="56" y="42"/>
                  </a:lnTo>
                  <a:lnTo>
                    <a:pt x="56" y="42"/>
                  </a:lnTo>
                  <a:lnTo>
                    <a:pt x="58" y="36"/>
                  </a:lnTo>
                  <a:lnTo>
                    <a:pt x="60" y="30"/>
                  </a:lnTo>
                  <a:lnTo>
                    <a:pt x="58" y="20"/>
                  </a:lnTo>
                  <a:lnTo>
                    <a:pt x="52" y="10"/>
                  </a:lnTo>
                  <a:lnTo>
                    <a:pt x="48" y="6"/>
                  </a:lnTo>
                  <a:lnTo>
                    <a:pt x="44" y="2"/>
                  </a:lnTo>
                  <a:lnTo>
                    <a:pt x="44"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89" name="Freeform 188"/>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0" name="Freeform 189"/>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1" name="Freeform 190"/>
            <p:cNvSpPr>
              <a:spLocks/>
            </p:cNvSpPr>
            <p:nvPr/>
          </p:nvSpPr>
          <p:spPr bwMode="auto">
            <a:xfrm>
              <a:off x="7129463" y="2884488"/>
              <a:ext cx="12700" cy="66675"/>
            </a:xfrm>
            <a:custGeom>
              <a:avLst/>
              <a:gdLst>
                <a:gd name="T0" fmla="*/ 0 w 8"/>
                <a:gd name="T1" fmla="*/ 0 h 42"/>
                <a:gd name="T2" fmla="*/ 0 w 8"/>
                <a:gd name="T3" fmla="*/ 42 h 42"/>
                <a:gd name="T4" fmla="*/ 0 w 8"/>
                <a:gd name="T5" fmla="*/ 42 h 42"/>
                <a:gd name="T6" fmla="*/ 6 w 8"/>
                <a:gd name="T7" fmla="*/ 34 h 42"/>
                <a:gd name="T8" fmla="*/ 6 w 8"/>
                <a:gd name="T9" fmla="*/ 34 h 42"/>
                <a:gd name="T10" fmla="*/ 8 w 8"/>
                <a:gd name="T11" fmla="*/ 26 h 42"/>
                <a:gd name="T12" fmla="*/ 8 w 8"/>
                <a:gd name="T13" fmla="*/ 16 h 42"/>
                <a:gd name="T14" fmla="*/ 6 w 8"/>
                <a:gd name="T15" fmla="*/ 8 h 42"/>
                <a:gd name="T16" fmla="*/ 0 w 8"/>
                <a:gd name="T17" fmla="*/ 0 h 42"/>
                <a:gd name="T18" fmla="*/ 0 w 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2">
                  <a:moveTo>
                    <a:pt x="0" y="0"/>
                  </a:moveTo>
                  <a:lnTo>
                    <a:pt x="0" y="42"/>
                  </a:lnTo>
                  <a:lnTo>
                    <a:pt x="0" y="42"/>
                  </a:lnTo>
                  <a:lnTo>
                    <a:pt x="6" y="34"/>
                  </a:lnTo>
                  <a:lnTo>
                    <a:pt x="6" y="34"/>
                  </a:lnTo>
                  <a:lnTo>
                    <a:pt x="8" y="26"/>
                  </a:lnTo>
                  <a:lnTo>
                    <a:pt x="8" y="16"/>
                  </a:lnTo>
                  <a:lnTo>
                    <a:pt x="6" y="8"/>
                  </a:lnTo>
                  <a:lnTo>
                    <a:pt x="0" y="0"/>
                  </a:lnTo>
                  <a:lnTo>
                    <a:pt x="0" y="0"/>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2" name="Freeform 191"/>
            <p:cNvSpPr>
              <a:spLocks/>
            </p:cNvSpPr>
            <p:nvPr/>
          </p:nvSpPr>
          <p:spPr bwMode="auto">
            <a:xfrm>
              <a:off x="7050088" y="2871788"/>
              <a:ext cx="79375" cy="92075"/>
            </a:xfrm>
            <a:custGeom>
              <a:avLst/>
              <a:gdLst>
                <a:gd name="T0" fmla="*/ 42 w 50"/>
                <a:gd name="T1" fmla="*/ 2 h 58"/>
                <a:gd name="T2" fmla="*/ 42 w 50"/>
                <a:gd name="T3" fmla="*/ 2 h 58"/>
                <a:gd name="T4" fmla="*/ 36 w 50"/>
                <a:gd name="T5" fmla="*/ 0 h 58"/>
                <a:gd name="T6" fmla="*/ 30 w 50"/>
                <a:gd name="T7" fmla="*/ 0 h 58"/>
                <a:gd name="T8" fmla="*/ 20 w 50"/>
                <a:gd name="T9" fmla="*/ 2 h 58"/>
                <a:gd name="T10" fmla="*/ 10 w 50"/>
                <a:gd name="T11" fmla="*/ 8 h 58"/>
                <a:gd name="T12" fmla="*/ 6 w 50"/>
                <a:gd name="T13" fmla="*/ 12 h 58"/>
                <a:gd name="T14" fmla="*/ 2 w 50"/>
                <a:gd name="T15" fmla="*/ 16 h 58"/>
                <a:gd name="T16" fmla="*/ 2 w 50"/>
                <a:gd name="T17" fmla="*/ 16 h 58"/>
                <a:gd name="T18" fmla="*/ 0 w 50"/>
                <a:gd name="T19" fmla="*/ 22 h 58"/>
                <a:gd name="T20" fmla="*/ 0 w 50"/>
                <a:gd name="T21" fmla="*/ 28 h 58"/>
                <a:gd name="T22" fmla="*/ 2 w 50"/>
                <a:gd name="T23" fmla="*/ 38 h 58"/>
                <a:gd name="T24" fmla="*/ 6 w 50"/>
                <a:gd name="T25" fmla="*/ 48 h 58"/>
                <a:gd name="T26" fmla="*/ 12 w 50"/>
                <a:gd name="T27" fmla="*/ 52 h 58"/>
                <a:gd name="T28" fmla="*/ 16 w 50"/>
                <a:gd name="T29" fmla="*/ 56 h 58"/>
                <a:gd name="T30" fmla="*/ 16 w 50"/>
                <a:gd name="T31" fmla="*/ 56 h 58"/>
                <a:gd name="T32" fmla="*/ 26 w 50"/>
                <a:gd name="T33" fmla="*/ 58 h 58"/>
                <a:gd name="T34" fmla="*/ 34 w 50"/>
                <a:gd name="T35" fmla="*/ 58 h 58"/>
                <a:gd name="T36" fmla="*/ 42 w 50"/>
                <a:gd name="T37" fmla="*/ 54 h 58"/>
                <a:gd name="T38" fmla="*/ 50 w 50"/>
                <a:gd name="T39" fmla="*/ 50 h 58"/>
                <a:gd name="T40" fmla="*/ 50 w 50"/>
                <a:gd name="T41" fmla="*/ 8 h 58"/>
                <a:gd name="T42" fmla="*/ 50 w 50"/>
                <a:gd name="T43" fmla="*/ 8 h 58"/>
                <a:gd name="T44" fmla="*/ 42 w 50"/>
                <a:gd name="T45" fmla="*/ 2 h 58"/>
                <a:gd name="T46" fmla="*/ 42 w 50"/>
                <a:gd name="T4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8">
                  <a:moveTo>
                    <a:pt x="42" y="2"/>
                  </a:moveTo>
                  <a:lnTo>
                    <a:pt x="42" y="2"/>
                  </a:lnTo>
                  <a:lnTo>
                    <a:pt x="36" y="0"/>
                  </a:lnTo>
                  <a:lnTo>
                    <a:pt x="30" y="0"/>
                  </a:lnTo>
                  <a:lnTo>
                    <a:pt x="20" y="2"/>
                  </a:lnTo>
                  <a:lnTo>
                    <a:pt x="10" y="8"/>
                  </a:lnTo>
                  <a:lnTo>
                    <a:pt x="6" y="12"/>
                  </a:lnTo>
                  <a:lnTo>
                    <a:pt x="2" y="16"/>
                  </a:lnTo>
                  <a:lnTo>
                    <a:pt x="2" y="16"/>
                  </a:lnTo>
                  <a:lnTo>
                    <a:pt x="0" y="22"/>
                  </a:lnTo>
                  <a:lnTo>
                    <a:pt x="0" y="28"/>
                  </a:lnTo>
                  <a:lnTo>
                    <a:pt x="2" y="38"/>
                  </a:lnTo>
                  <a:lnTo>
                    <a:pt x="6" y="48"/>
                  </a:lnTo>
                  <a:lnTo>
                    <a:pt x="12" y="52"/>
                  </a:lnTo>
                  <a:lnTo>
                    <a:pt x="16" y="56"/>
                  </a:lnTo>
                  <a:lnTo>
                    <a:pt x="16" y="56"/>
                  </a:lnTo>
                  <a:lnTo>
                    <a:pt x="26" y="58"/>
                  </a:lnTo>
                  <a:lnTo>
                    <a:pt x="34" y="58"/>
                  </a:lnTo>
                  <a:lnTo>
                    <a:pt x="42" y="54"/>
                  </a:lnTo>
                  <a:lnTo>
                    <a:pt x="50" y="50"/>
                  </a:lnTo>
                  <a:lnTo>
                    <a:pt x="50" y="8"/>
                  </a:lnTo>
                  <a:lnTo>
                    <a:pt x="50" y="8"/>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3" name="Freeform 192"/>
            <p:cNvSpPr>
              <a:spLocks/>
            </p:cNvSpPr>
            <p:nvPr/>
          </p:nvSpPr>
          <p:spPr bwMode="auto">
            <a:xfrm>
              <a:off x="6319838" y="1801813"/>
              <a:ext cx="95250" cy="92075"/>
            </a:xfrm>
            <a:custGeom>
              <a:avLst/>
              <a:gdLst>
                <a:gd name="T0" fmla="*/ 42 w 60"/>
                <a:gd name="T1" fmla="*/ 2 h 58"/>
                <a:gd name="T2" fmla="*/ 42 w 60"/>
                <a:gd name="T3" fmla="*/ 2 h 58"/>
                <a:gd name="T4" fmla="*/ 38 w 60"/>
                <a:gd name="T5" fmla="*/ 0 h 58"/>
                <a:gd name="T6" fmla="*/ 32 w 60"/>
                <a:gd name="T7" fmla="*/ 0 h 58"/>
                <a:gd name="T8" fmla="*/ 20 w 60"/>
                <a:gd name="T9" fmla="*/ 2 h 58"/>
                <a:gd name="T10" fmla="*/ 10 w 60"/>
                <a:gd name="T11" fmla="*/ 8 h 58"/>
                <a:gd name="T12" fmla="*/ 6 w 60"/>
                <a:gd name="T13" fmla="*/ 12 h 58"/>
                <a:gd name="T14" fmla="*/ 4 w 60"/>
                <a:gd name="T15" fmla="*/ 16 h 58"/>
                <a:gd name="T16" fmla="*/ 4 w 60"/>
                <a:gd name="T17" fmla="*/ 16 h 58"/>
                <a:gd name="T18" fmla="*/ 2 w 60"/>
                <a:gd name="T19" fmla="*/ 22 h 58"/>
                <a:gd name="T20" fmla="*/ 0 w 60"/>
                <a:gd name="T21" fmla="*/ 28 h 58"/>
                <a:gd name="T22" fmla="*/ 2 w 60"/>
                <a:gd name="T23" fmla="*/ 38 h 58"/>
                <a:gd name="T24" fmla="*/ 8 w 60"/>
                <a:gd name="T25" fmla="*/ 48 h 58"/>
                <a:gd name="T26" fmla="*/ 12 w 60"/>
                <a:gd name="T27" fmla="*/ 52 h 58"/>
                <a:gd name="T28" fmla="*/ 18 w 60"/>
                <a:gd name="T29" fmla="*/ 56 h 58"/>
                <a:gd name="T30" fmla="*/ 18 w 60"/>
                <a:gd name="T31" fmla="*/ 56 h 58"/>
                <a:gd name="T32" fmla="*/ 22 w 60"/>
                <a:gd name="T33" fmla="*/ 58 h 58"/>
                <a:gd name="T34" fmla="*/ 28 w 60"/>
                <a:gd name="T35" fmla="*/ 58 h 58"/>
                <a:gd name="T36" fmla="*/ 40 w 60"/>
                <a:gd name="T37" fmla="*/ 56 h 58"/>
                <a:gd name="T38" fmla="*/ 50 w 60"/>
                <a:gd name="T39" fmla="*/ 52 h 58"/>
                <a:gd name="T40" fmla="*/ 54 w 60"/>
                <a:gd name="T41" fmla="*/ 48 h 58"/>
                <a:gd name="T42" fmla="*/ 56 w 60"/>
                <a:gd name="T43" fmla="*/ 42 h 58"/>
                <a:gd name="T44" fmla="*/ 56 w 60"/>
                <a:gd name="T45" fmla="*/ 42 h 58"/>
                <a:gd name="T46" fmla="*/ 58 w 60"/>
                <a:gd name="T47" fmla="*/ 36 h 58"/>
                <a:gd name="T48" fmla="*/ 60 w 60"/>
                <a:gd name="T49" fmla="*/ 30 h 58"/>
                <a:gd name="T50" fmla="*/ 58 w 60"/>
                <a:gd name="T51" fmla="*/ 20 h 58"/>
                <a:gd name="T52" fmla="*/ 52 w 60"/>
                <a:gd name="T53" fmla="*/ 10 h 58"/>
                <a:gd name="T54" fmla="*/ 48 w 60"/>
                <a:gd name="T55" fmla="*/ 6 h 58"/>
                <a:gd name="T56" fmla="*/ 42 w 60"/>
                <a:gd name="T57" fmla="*/ 2 h 58"/>
                <a:gd name="T58" fmla="*/ 42 w 60"/>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58">
                  <a:moveTo>
                    <a:pt x="42" y="2"/>
                  </a:moveTo>
                  <a:lnTo>
                    <a:pt x="42" y="2"/>
                  </a:lnTo>
                  <a:lnTo>
                    <a:pt x="38" y="0"/>
                  </a:lnTo>
                  <a:lnTo>
                    <a:pt x="32" y="0"/>
                  </a:lnTo>
                  <a:lnTo>
                    <a:pt x="20" y="2"/>
                  </a:lnTo>
                  <a:lnTo>
                    <a:pt x="10" y="8"/>
                  </a:lnTo>
                  <a:lnTo>
                    <a:pt x="6" y="12"/>
                  </a:lnTo>
                  <a:lnTo>
                    <a:pt x="4" y="16"/>
                  </a:lnTo>
                  <a:lnTo>
                    <a:pt x="4" y="16"/>
                  </a:lnTo>
                  <a:lnTo>
                    <a:pt x="2" y="22"/>
                  </a:lnTo>
                  <a:lnTo>
                    <a:pt x="0" y="28"/>
                  </a:lnTo>
                  <a:lnTo>
                    <a:pt x="2" y="38"/>
                  </a:lnTo>
                  <a:lnTo>
                    <a:pt x="8" y="48"/>
                  </a:lnTo>
                  <a:lnTo>
                    <a:pt x="12" y="52"/>
                  </a:lnTo>
                  <a:lnTo>
                    <a:pt x="18" y="56"/>
                  </a:lnTo>
                  <a:lnTo>
                    <a:pt x="18" y="56"/>
                  </a:lnTo>
                  <a:lnTo>
                    <a:pt x="22" y="58"/>
                  </a:lnTo>
                  <a:lnTo>
                    <a:pt x="28" y="58"/>
                  </a:lnTo>
                  <a:lnTo>
                    <a:pt x="40" y="56"/>
                  </a:lnTo>
                  <a:lnTo>
                    <a:pt x="50" y="52"/>
                  </a:lnTo>
                  <a:lnTo>
                    <a:pt x="54" y="48"/>
                  </a:lnTo>
                  <a:lnTo>
                    <a:pt x="56" y="42"/>
                  </a:lnTo>
                  <a:lnTo>
                    <a:pt x="56" y="42"/>
                  </a:lnTo>
                  <a:lnTo>
                    <a:pt x="58" y="36"/>
                  </a:lnTo>
                  <a:lnTo>
                    <a:pt x="60" y="30"/>
                  </a:lnTo>
                  <a:lnTo>
                    <a:pt x="58" y="20"/>
                  </a:lnTo>
                  <a:lnTo>
                    <a:pt x="52" y="10"/>
                  </a:lnTo>
                  <a:lnTo>
                    <a:pt x="48"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4" name="Freeform 193"/>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sp>
          <p:nvSpPr>
            <p:cNvPr id="95" name="Freeform 194"/>
            <p:cNvSpPr>
              <a:spLocks/>
            </p:cNvSpPr>
            <p:nvPr/>
          </p:nvSpPr>
          <p:spPr bwMode="auto">
            <a:xfrm>
              <a:off x="6967538" y="1754188"/>
              <a:ext cx="92075" cy="92075"/>
            </a:xfrm>
            <a:custGeom>
              <a:avLst/>
              <a:gdLst>
                <a:gd name="T0" fmla="*/ 42 w 58"/>
                <a:gd name="T1" fmla="*/ 2 h 58"/>
                <a:gd name="T2" fmla="*/ 42 w 58"/>
                <a:gd name="T3" fmla="*/ 2 h 58"/>
                <a:gd name="T4" fmla="*/ 36 w 58"/>
                <a:gd name="T5" fmla="*/ 0 h 58"/>
                <a:gd name="T6" fmla="*/ 30 w 58"/>
                <a:gd name="T7" fmla="*/ 0 h 58"/>
                <a:gd name="T8" fmla="*/ 18 w 58"/>
                <a:gd name="T9" fmla="*/ 2 h 58"/>
                <a:gd name="T10" fmla="*/ 10 w 58"/>
                <a:gd name="T11" fmla="*/ 6 h 58"/>
                <a:gd name="T12" fmla="*/ 6 w 58"/>
                <a:gd name="T13" fmla="*/ 12 h 58"/>
                <a:gd name="T14" fmla="*/ 2 w 58"/>
                <a:gd name="T15" fmla="*/ 16 h 58"/>
                <a:gd name="T16" fmla="*/ 2 w 58"/>
                <a:gd name="T17" fmla="*/ 16 h 58"/>
                <a:gd name="T18" fmla="*/ 0 w 58"/>
                <a:gd name="T19" fmla="*/ 22 h 58"/>
                <a:gd name="T20" fmla="*/ 0 w 58"/>
                <a:gd name="T21" fmla="*/ 28 h 58"/>
                <a:gd name="T22" fmla="*/ 0 w 58"/>
                <a:gd name="T23" fmla="*/ 38 h 58"/>
                <a:gd name="T24" fmla="*/ 6 w 58"/>
                <a:gd name="T25" fmla="*/ 48 h 58"/>
                <a:gd name="T26" fmla="*/ 10 w 58"/>
                <a:gd name="T27" fmla="*/ 52 h 58"/>
                <a:gd name="T28" fmla="*/ 16 w 58"/>
                <a:gd name="T29" fmla="*/ 56 h 58"/>
                <a:gd name="T30" fmla="*/ 16 w 58"/>
                <a:gd name="T31" fmla="*/ 56 h 58"/>
                <a:gd name="T32" fmla="*/ 22 w 58"/>
                <a:gd name="T33" fmla="*/ 58 h 58"/>
                <a:gd name="T34" fmla="*/ 28 w 58"/>
                <a:gd name="T35" fmla="*/ 58 h 58"/>
                <a:gd name="T36" fmla="*/ 38 w 58"/>
                <a:gd name="T37" fmla="*/ 56 h 58"/>
                <a:gd name="T38" fmla="*/ 48 w 58"/>
                <a:gd name="T39" fmla="*/ 50 h 58"/>
                <a:gd name="T40" fmla="*/ 52 w 58"/>
                <a:gd name="T41" fmla="*/ 46 h 58"/>
                <a:gd name="T42" fmla="*/ 54 w 58"/>
                <a:gd name="T43" fmla="*/ 42 h 58"/>
                <a:gd name="T44" fmla="*/ 54 w 58"/>
                <a:gd name="T45" fmla="*/ 42 h 58"/>
                <a:gd name="T46" fmla="*/ 56 w 58"/>
                <a:gd name="T47" fmla="*/ 36 h 58"/>
                <a:gd name="T48" fmla="*/ 58 w 58"/>
                <a:gd name="T49" fmla="*/ 30 h 58"/>
                <a:gd name="T50" fmla="*/ 56 w 58"/>
                <a:gd name="T51" fmla="*/ 20 h 58"/>
                <a:gd name="T52" fmla="*/ 50 w 58"/>
                <a:gd name="T53" fmla="*/ 10 h 58"/>
                <a:gd name="T54" fmla="*/ 46 w 58"/>
                <a:gd name="T55" fmla="*/ 6 h 58"/>
                <a:gd name="T56" fmla="*/ 42 w 58"/>
                <a:gd name="T57" fmla="*/ 2 h 58"/>
                <a:gd name="T58" fmla="*/ 42 w 58"/>
                <a:gd name="T5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42" y="2"/>
                  </a:moveTo>
                  <a:lnTo>
                    <a:pt x="42" y="2"/>
                  </a:lnTo>
                  <a:lnTo>
                    <a:pt x="36" y="0"/>
                  </a:lnTo>
                  <a:lnTo>
                    <a:pt x="30" y="0"/>
                  </a:lnTo>
                  <a:lnTo>
                    <a:pt x="18" y="2"/>
                  </a:lnTo>
                  <a:lnTo>
                    <a:pt x="10" y="6"/>
                  </a:lnTo>
                  <a:lnTo>
                    <a:pt x="6" y="12"/>
                  </a:lnTo>
                  <a:lnTo>
                    <a:pt x="2" y="16"/>
                  </a:lnTo>
                  <a:lnTo>
                    <a:pt x="2" y="16"/>
                  </a:lnTo>
                  <a:lnTo>
                    <a:pt x="0" y="22"/>
                  </a:lnTo>
                  <a:lnTo>
                    <a:pt x="0" y="28"/>
                  </a:lnTo>
                  <a:lnTo>
                    <a:pt x="0" y="38"/>
                  </a:lnTo>
                  <a:lnTo>
                    <a:pt x="6" y="48"/>
                  </a:lnTo>
                  <a:lnTo>
                    <a:pt x="10" y="52"/>
                  </a:lnTo>
                  <a:lnTo>
                    <a:pt x="16" y="56"/>
                  </a:lnTo>
                  <a:lnTo>
                    <a:pt x="16" y="56"/>
                  </a:lnTo>
                  <a:lnTo>
                    <a:pt x="22" y="58"/>
                  </a:lnTo>
                  <a:lnTo>
                    <a:pt x="28" y="58"/>
                  </a:lnTo>
                  <a:lnTo>
                    <a:pt x="38" y="56"/>
                  </a:lnTo>
                  <a:lnTo>
                    <a:pt x="48" y="50"/>
                  </a:lnTo>
                  <a:lnTo>
                    <a:pt x="52" y="46"/>
                  </a:lnTo>
                  <a:lnTo>
                    <a:pt x="54" y="42"/>
                  </a:lnTo>
                  <a:lnTo>
                    <a:pt x="54" y="42"/>
                  </a:lnTo>
                  <a:lnTo>
                    <a:pt x="56" y="36"/>
                  </a:lnTo>
                  <a:lnTo>
                    <a:pt x="58" y="30"/>
                  </a:lnTo>
                  <a:lnTo>
                    <a:pt x="56" y="20"/>
                  </a:lnTo>
                  <a:lnTo>
                    <a:pt x="50" y="10"/>
                  </a:lnTo>
                  <a:lnTo>
                    <a:pt x="46" y="6"/>
                  </a:lnTo>
                  <a:lnTo>
                    <a:pt x="42" y="2"/>
                  </a:lnTo>
                  <a:lnTo>
                    <a:pt x="42" y="2"/>
                  </a:lnTo>
                  <a:close/>
                </a:path>
              </a:pathLst>
            </a:custGeom>
            <a:solidFill>
              <a:srgbClr val="FCEA10"/>
            </a:solidFill>
            <a:ln w="8">
              <a:solidFill>
                <a:srgbClr val="FCEA10"/>
              </a:solidFill>
              <a:prstDash val="solid"/>
              <a:round/>
              <a:headEnd/>
              <a:tailEnd/>
            </a:ln>
          </p:spPr>
          <p:txBody>
            <a:bodyPr/>
            <a:lstStyle/>
            <a:p>
              <a:pPr>
                <a:defRPr/>
              </a:pPr>
              <a:endParaRPr lang="en-US"/>
            </a:p>
          </p:txBody>
        </p:sp>
      </p:grpSp>
      <p:sp>
        <p:nvSpPr>
          <p:cNvPr id="96" name="Rectangle 199"/>
          <p:cNvSpPr>
            <a:spLocks noChangeArrowheads="1"/>
          </p:cNvSpPr>
          <p:nvPr userDrawn="1"/>
        </p:nvSpPr>
        <p:spPr bwMode="auto">
          <a:xfrm>
            <a:off x="0" y="0"/>
            <a:ext cx="9144000" cy="1609725"/>
          </a:xfrm>
          <a:prstGeom prst="rect">
            <a:avLst/>
          </a:prstGeom>
          <a:solidFill>
            <a:srgbClr val="335359"/>
          </a:solidFill>
          <a:ln>
            <a:noFill/>
          </a:ln>
        </p:spPr>
        <p:txBody>
          <a:bodyPr/>
          <a:lstStyle/>
          <a:p>
            <a:pPr>
              <a:defRPr/>
            </a:pPr>
            <a:endParaRPr lang="en-US"/>
          </a:p>
        </p:txBody>
      </p:sp>
      <p:sp>
        <p:nvSpPr>
          <p:cNvPr id="97" name="Freeform 208"/>
          <p:cNvSpPr>
            <a:spLocks noEditPoints="1"/>
          </p:cNvSpPr>
          <p:nvPr userDrawn="1"/>
        </p:nvSpPr>
        <p:spPr bwMode="auto">
          <a:xfrm>
            <a:off x="2354263" y="1211263"/>
            <a:ext cx="147637"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7D300"/>
          </a:solidFill>
          <a:ln>
            <a:noFill/>
          </a:ln>
        </p:spPr>
        <p:txBody>
          <a:bodyPr/>
          <a:lstStyle/>
          <a:p>
            <a:pPr>
              <a:defRPr/>
            </a:pPr>
            <a:endParaRPr lang="en-US"/>
          </a:p>
        </p:txBody>
      </p:sp>
      <p:sp>
        <p:nvSpPr>
          <p:cNvPr id="98" name="Freeform 209"/>
          <p:cNvSpPr>
            <a:spLocks/>
          </p:cNvSpPr>
          <p:nvPr userDrawn="1"/>
        </p:nvSpPr>
        <p:spPr bwMode="auto">
          <a:xfrm>
            <a:off x="2565400" y="1208088"/>
            <a:ext cx="147638" cy="169862"/>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99" name="Freeform 210"/>
          <p:cNvSpPr>
            <a:spLocks noEditPoints="1"/>
          </p:cNvSpPr>
          <p:nvPr userDrawn="1"/>
        </p:nvSpPr>
        <p:spPr bwMode="auto">
          <a:xfrm>
            <a:off x="287496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00" name="Freeform 211"/>
          <p:cNvSpPr>
            <a:spLocks/>
          </p:cNvSpPr>
          <p:nvPr userDrawn="1"/>
        </p:nvSpPr>
        <p:spPr bwMode="auto">
          <a:xfrm>
            <a:off x="3070225" y="1168400"/>
            <a:ext cx="101600" cy="211138"/>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7D300"/>
          </a:solidFill>
          <a:ln>
            <a:noFill/>
          </a:ln>
        </p:spPr>
        <p:txBody>
          <a:bodyPr/>
          <a:lstStyle/>
          <a:p>
            <a:pPr>
              <a:defRPr/>
            </a:pPr>
            <a:endParaRPr lang="en-US"/>
          </a:p>
        </p:txBody>
      </p:sp>
      <p:sp>
        <p:nvSpPr>
          <p:cNvPr id="101" name="Freeform 212"/>
          <p:cNvSpPr>
            <a:spLocks noEditPoints="1"/>
          </p:cNvSpPr>
          <p:nvPr userDrawn="1"/>
        </p:nvSpPr>
        <p:spPr bwMode="auto">
          <a:xfrm>
            <a:off x="3213100" y="1208088"/>
            <a:ext cx="173038" cy="171450"/>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7D300"/>
          </a:solidFill>
          <a:ln>
            <a:noFill/>
          </a:ln>
        </p:spPr>
        <p:txBody>
          <a:bodyPr/>
          <a:lstStyle/>
          <a:p>
            <a:pPr>
              <a:defRPr/>
            </a:pPr>
            <a:endParaRPr lang="en-US"/>
          </a:p>
        </p:txBody>
      </p:sp>
      <p:sp>
        <p:nvSpPr>
          <p:cNvPr id="102" name="Freeform 213"/>
          <p:cNvSpPr>
            <a:spLocks/>
          </p:cNvSpPr>
          <p:nvPr userDrawn="1"/>
        </p:nvSpPr>
        <p:spPr bwMode="auto">
          <a:xfrm>
            <a:off x="3443288" y="1208088"/>
            <a:ext cx="247650" cy="169862"/>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7D300"/>
          </a:solidFill>
          <a:ln>
            <a:noFill/>
          </a:ln>
        </p:spPr>
        <p:txBody>
          <a:bodyPr/>
          <a:lstStyle/>
          <a:p>
            <a:pPr>
              <a:defRPr/>
            </a:pPr>
            <a:endParaRPr lang="en-US"/>
          </a:p>
        </p:txBody>
      </p:sp>
      <p:sp>
        <p:nvSpPr>
          <p:cNvPr id="103" name="Freeform 214"/>
          <p:cNvSpPr>
            <a:spLocks/>
          </p:cNvSpPr>
          <p:nvPr userDrawn="1"/>
        </p:nvSpPr>
        <p:spPr bwMode="auto">
          <a:xfrm>
            <a:off x="3741738" y="1211263"/>
            <a:ext cx="131762" cy="168275"/>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04" name="Rectangle 215"/>
          <p:cNvSpPr>
            <a:spLocks noChangeArrowheads="1"/>
          </p:cNvSpPr>
          <p:nvPr userDrawn="1"/>
        </p:nvSpPr>
        <p:spPr bwMode="auto">
          <a:xfrm>
            <a:off x="3917950" y="1262063"/>
            <a:ext cx="93663" cy="38100"/>
          </a:xfrm>
          <a:prstGeom prst="rect">
            <a:avLst/>
          </a:prstGeom>
          <a:solidFill>
            <a:srgbClr val="F7D300"/>
          </a:solidFill>
          <a:ln>
            <a:noFill/>
          </a:ln>
        </p:spPr>
        <p:txBody>
          <a:bodyPr/>
          <a:lstStyle/>
          <a:p>
            <a:pPr>
              <a:defRPr/>
            </a:pPr>
            <a:endParaRPr lang="en-US"/>
          </a:p>
        </p:txBody>
      </p:sp>
      <p:sp>
        <p:nvSpPr>
          <p:cNvPr id="105" name="Freeform 216"/>
          <p:cNvSpPr>
            <a:spLocks/>
          </p:cNvSpPr>
          <p:nvPr userDrawn="1"/>
        </p:nvSpPr>
        <p:spPr bwMode="auto">
          <a:xfrm>
            <a:off x="4054475" y="1149350"/>
            <a:ext cx="101600" cy="22860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7D300"/>
          </a:solidFill>
          <a:ln>
            <a:noFill/>
          </a:ln>
        </p:spPr>
        <p:txBody>
          <a:bodyPr/>
          <a:lstStyle/>
          <a:p>
            <a:pPr>
              <a:defRPr/>
            </a:pPr>
            <a:endParaRPr lang="en-US"/>
          </a:p>
        </p:txBody>
      </p:sp>
      <p:sp>
        <p:nvSpPr>
          <p:cNvPr id="106" name="Freeform 217"/>
          <p:cNvSpPr>
            <a:spLocks noEditPoints="1"/>
          </p:cNvSpPr>
          <p:nvPr userDrawn="1"/>
        </p:nvSpPr>
        <p:spPr bwMode="auto">
          <a:xfrm>
            <a:off x="4191000" y="1208088"/>
            <a:ext cx="174625" cy="171450"/>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7D300"/>
          </a:solidFill>
          <a:ln>
            <a:noFill/>
          </a:ln>
        </p:spPr>
        <p:txBody>
          <a:bodyPr/>
          <a:lstStyle/>
          <a:p>
            <a:pPr>
              <a:defRPr/>
            </a:pPr>
            <a:endParaRPr lang="en-US"/>
          </a:p>
        </p:txBody>
      </p:sp>
      <p:sp>
        <p:nvSpPr>
          <p:cNvPr id="107" name="Freeform 218"/>
          <p:cNvSpPr>
            <a:spLocks/>
          </p:cNvSpPr>
          <p:nvPr userDrawn="1"/>
        </p:nvSpPr>
        <p:spPr bwMode="auto">
          <a:xfrm>
            <a:off x="4410075" y="1208088"/>
            <a:ext cx="152400" cy="171450"/>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08" name="Freeform 219"/>
          <p:cNvSpPr>
            <a:spLocks/>
          </p:cNvSpPr>
          <p:nvPr userDrawn="1"/>
        </p:nvSpPr>
        <p:spPr bwMode="auto">
          <a:xfrm>
            <a:off x="4608513" y="1212850"/>
            <a:ext cx="147637" cy="166688"/>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7D300"/>
          </a:solidFill>
          <a:ln>
            <a:noFill/>
          </a:ln>
        </p:spPr>
        <p:txBody>
          <a:bodyPr/>
          <a:lstStyle/>
          <a:p>
            <a:pPr>
              <a:defRPr/>
            </a:pPr>
            <a:endParaRPr lang="en-US"/>
          </a:p>
        </p:txBody>
      </p:sp>
      <p:sp>
        <p:nvSpPr>
          <p:cNvPr id="109" name="Freeform 220"/>
          <p:cNvSpPr>
            <a:spLocks/>
          </p:cNvSpPr>
          <p:nvPr userDrawn="1"/>
        </p:nvSpPr>
        <p:spPr bwMode="auto">
          <a:xfrm>
            <a:off x="4808538" y="1211263"/>
            <a:ext cx="128587" cy="168275"/>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7D300"/>
          </a:solidFill>
          <a:ln>
            <a:noFill/>
          </a:ln>
        </p:spPr>
        <p:txBody>
          <a:bodyPr/>
          <a:lstStyle/>
          <a:p>
            <a:pPr>
              <a:defRPr/>
            </a:pPr>
            <a:endParaRPr lang="en-US"/>
          </a:p>
        </p:txBody>
      </p:sp>
      <p:sp>
        <p:nvSpPr>
          <p:cNvPr id="110" name="Freeform 221"/>
          <p:cNvSpPr>
            <a:spLocks noEditPoints="1"/>
          </p:cNvSpPr>
          <p:nvPr userDrawn="1"/>
        </p:nvSpPr>
        <p:spPr bwMode="auto">
          <a:xfrm>
            <a:off x="4983163" y="1208088"/>
            <a:ext cx="157162" cy="171450"/>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7D300"/>
          </a:solidFill>
          <a:ln>
            <a:noFill/>
          </a:ln>
        </p:spPr>
        <p:txBody>
          <a:bodyPr/>
          <a:lstStyle/>
          <a:p>
            <a:pPr>
              <a:defRPr/>
            </a:pPr>
            <a:endParaRPr lang="en-US"/>
          </a:p>
        </p:txBody>
      </p:sp>
      <p:sp>
        <p:nvSpPr>
          <p:cNvPr id="111" name="Freeform 222"/>
          <p:cNvSpPr>
            <a:spLocks noEditPoints="1"/>
          </p:cNvSpPr>
          <p:nvPr userDrawn="1"/>
        </p:nvSpPr>
        <p:spPr bwMode="auto">
          <a:xfrm>
            <a:off x="5189538" y="1149350"/>
            <a:ext cx="168275" cy="230188"/>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7D300"/>
          </a:solidFill>
          <a:ln>
            <a:noFill/>
          </a:ln>
        </p:spPr>
        <p:txBody>
          <a:bodyPr/>
          <a:lstStyle/>
          <a:p>
            <a:pPr>
              <a:defRPr/>
            </a:pPr>
            <a:endParaRPr lang="en-US"/>
          </a:p>
        </p:txBody>
      </p:sp>
      <p:sp>
        <p:nvSpPr>
          <p:cNvPr id="112" name="Freeform 223"/>
          <p:cNvSpPr>
            <a:spLocks noEditPoints="1"/>
          </p:cNvSpPr>
          <p:nvPr userDrawn="1"/>
        </p:nvSpPr>
        <p:spPr bwMode="auto">
          <a:xfrm>
            <a:off x="5522913" y="1211263"/>
            <a:ext cx="150812" cy="168275"/>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3" name="Freeform 224"/>
          <p:cNvSpPr>
            <a:spLocks noEditPoints="1"/>
          </p:cNvSpPr>
          <p:nvPr userDrawn="1"/>
        </p:nvSpPr>
        <p:spPr bwMode="auto">
          <a:xfrm>
            <a:off x="5734050" y="1208088"/>
            <a:ext cx="168275" cy="220662"/>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7D300"/>
          </a:solidFill>
          <a:ln>
            <a:noFill/>
          </a:ln>
        </p:spPr>
        <p:txBody>
          <a:bodyPr/>
          <a:lstStyle/>
          <a:p>
            <a:pPr>
              <a:defRPr/>
            </a:pPr>
            <a:endParaRPr lang="en-US"/>
          </a:p>
        </p:txBody>
      </p:sp>
      <p:sp>
        <p:nvSpPr>
          <p:cNvPr id="114" name="Freeform 225"/>
          <p:cNvSpPr>
            <a:spLocks noEditPoints="1"/>
          </p:cNvSpPr>
          <p:nvPr userDrawn="1"/>
        </p:nvSpPr>
        <p:spPr bwMode="auto">
          <a:xfrm>
            <a:off x="5959475" y="1208088"/>
            <a:ext cx="171450" cy="220662"/>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7D300"/>
          </a:solidFill>
          <a:ln>
            <a:noFill/>
          </a:ln>
        </p:spPr>
        <p:txBody>
          <a:bodyPr/>
          <a:lstStyle/>
          <a:p>
            <a:pPr>
              <a:defRPr/>
            </a:pPr>
            <a:endParaRPr lang="en-US"/>
          </a:p>
        </p:txBody>
      </p:sp>
      <p:sp>
        <p:nvSpPr>
          <p:cNvPr id="115" name="Freeform 226"/>
          <p:cNvSpPr>
            <a:spLocks/>
          </p:cNvSpPr>
          <p:nvPr userDrawn="1"/>
        </p:nvSpPr>
        <p:spPr bwMode="auto">
          <a:xfrm>
            <a:off x="6186488" y="1211263"/>
            <a:ext cx="93662" cy="166687"/>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7D300"/>
          </a:solidFill>
          <a:ln>
            <a:noFill/>
          </a:ln>
        </p:spPr>
        <p:txBody>
          <a:bodyPr/>
          <a:lstStyle/>
          <a:p>
            <a:pPr>
              <a:defRPr/>
            </a:pPr>
            <a:endParaRPr lang="en-US"/>
          </a:p>
        </p:txBody>
      </p:sp>
      <p:sp>
        <p:nvSpPr>
          <p:cNvPr id="116" name="Freeform 227"/>
          <p:cNvSpPr>
            <a:spLocks noEditPoints="1"/>
          </p:cNvSpPr>
          <p:nvPr userDrawn="1"/>
        </p:nvSpPr>
        <p:spPr bwMode="auto">
          <a:xfrm>
            <a:off x="6318250" y="1208088"/>
            <a:ext cx="176213" cy="171450"/>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7D300"/>
          </a:solidFill>
          <a:ln>
            <a:noFill/>
          </a:ln>
        </p:spPr>
        <p:txBody>
          <a:bodyPr/>
          <a:lstStyle/>
          <a:p>
            <a:pPr>
              <a:defRPr/>
            </a:pPr>
            <a:endParaRPr lang="en-US"/>
          </a:p>
        </p:txBody>
      </p:sp>
      <p:sp>
        <p:nvSpPr>
          <p:cNvPr id="117" name="Freeform 228"/>
          <p:cNvSpPr>
            <a:spLocks noEditPoints="1"/>
          </p:cNvSpPr>
          <p:nvPr userDrawn="1"/>
        </p:nvSpPr>
        <p:spPr bwMode="auto">
          <a:xfrm>
            <a:off x="6537325" y="1211263"/>
            <a:ext cx="146050" cy="168275"/>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7D300"/>
          </a:solidFill>
          <a:ln>
            <a:noFill/>
          </a:ln>
        </p:spPr>
        <p:txBody>
          <a:bodyPr/>
          <a:lstStyle/>
          <a:p>
            <a:pPr>
              <a:defRPr/>
            </a:pPr>
            <a:endParaRPr lang="en-US"/>
          </a:p>
        </p:txBody>
      </p:sp>
      <p:sp>
        <p:nvSpPr>
          <p:cNvPr id="118" name="Freeform 229"/>
          <p:cNvSpPr>
            <a:spLocks/>
          </p:cNvSpPr>
          <p:nvPr userDrawn="1"/>
        </p:nvSpPr>
        <p:spPr bwMode="auto">
          <a:xfrm>
            <a:off x="6737350" y="1208088"/>
            <a:ext cx="152400" cy="171450"/>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7D300"/>
          </a:solidFill>
          <a:ln>
            <a:noFill/>
          </a:ln>
        </p:spPr>
        <p:txBody>
          <a:bodyPr/>
          <a:lstStyle/>
          <a:p>
            <a:pPr>
              <a:defRPr/>
            </a:pPr>
            <a:endParaRPr lang="en-US"/>
          </a:p>
        </p:txBody>
      </p:sp>
      <p:sp>
        <p:nvSpPr>
          <p:cNvPr id="119" name="Freeform 230"/>
          <p:cNvSpPr>
            <a:spLocks/>
          </p:cNvSpPr>
          <p:nvPr userDrawn="1"/>
        </p:nvSpPr>
        <p:spPr bwMode="auto">
          <a:xfrm>
            <a:off x="6940550" y="1149350"/>
            <a:ext cx="147638" cy="22860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7D300"/>
          </a:solidFill>
          <a:ln>
            <a:noFill/>
          </a:ln>
        </p:spPr>
        <p:txBody>
          <a:bodyPr/>
          <a:lstStyle/>
          <a:p>
            <a:pPr>
              <a:defRPr/>
            </a:pPr>
            <a:endParaRPr lang="en-US"/>
          </a:p>
        </p:txBody>
      </p:sp>
      <p:sp>
        <p:nvSpPr>
          <p:cNvPr id="120" name="Freeform 232"/>
          <p:cNvSpPr>
            <a:spLocks/>
          </p:cNvSpPr>
          <p:nvPr userDrawn="1"/>
        </p:nvSpPr>
        <p:spPr bwMode="auto">
          <a:xfrm>
            <a:off x="1220788" y="285750"/>
            <a:ext cx="654050" cy="736600"/>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7D300"/>
          </a:solidFill>
          <a:ln>
            <a:noFill/>
          </a:ln>
        </p:spPr>
        <p:txBody>
          <a:bodyPr/>
          <a:lstStyle/>
          <a:p>
            <a:pPr>
              <a:defRPr/>
            </a:pPr>
            <a:endParaRPr lang="en-US"/>
          </a:p>
        </p:txBody>
      </p:sp>
      <p:sp>
        <p:nvSpPr>
          <p:cNvPr id="121" name="Freeform 233"/>
          <p:cNvSpPr>
            <a:spLocks/>
          </p:cNvSpPr>
          <p:nvPr userDrawn="1"/>
        </p:nvSpPr>
        <p:spPr bwMode="auto">
          <a:xfrm>
            <a:off x="1974850" y="298450"/>
            <a:ext cx="598488" cy="711200"/>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7D300"/>
          </a:solidFill>
          <a:ln>
            <a:noFill/>
          </a:ln>
        </p:spPr>
        <p:txBody>
          <a:bodyPr/>
          <a:lstStyle/>
          <a:p>
            <a:pPr>
              <a:defRPr/>
            </a:pPr>
            <a:endParaRPr lang="en-US"/>
          </a:p>
        </p:txBody>
      </p:sp>
      <p:sp>
        <p:nvSpPr>
          <p:cNvPr id="122" name="Freeform 234"/>
          <p:cNvSpPr>
            <a:spLocks/>
          </p:cNvSpPr>
          <p:nvPr userDrawn="1"/>
        </p:nvSpPr>
        <p:spPr bwMode="auto">
          <a:xfrm>
            <a:off x="2733675" y="298450"/>
            <a:ext cx="541338" cy="711200"/>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7D300"/>
          </a:solidFill>
          <a:ln>
            <a:noFill/>
          </a:ln>
        </p:spPr>
        <p:txBody>
          <a:bodyPr/>
          <a:lstStyle/>
          <a:p>
            <a:pPr>
              <a:defRPr/>
            </a:pPr>
            <a:endParaRPr lang="en-US"/>
          </a:p>
        </p:txBody>
      </p:sp>
      <p:sp>
        <p:nvSpPr>
          <p:cNvPr id="123" name="Freeform 235"/>
          <p:cNvSpPr>
            <a:spLocks/>
          </p:cNvSpPr>
          <p:nvPr userDrawn="1"/>
        </p:nvSpPr>
        <p:spPr bwMode="auto">
          <a:xfrm>
            <a:off x="3408363" y="298450"/>
            <a:ext cx="708025" cy="711200"/>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7D300"/>
          </a:solidFill>
          <a:ln>
            <a:noFill/>
          </a:ln>
        </p:spPr>
        <p:txBody>
          <a:bodyPr/>
          <a:lstStyle/>
          <a:p>
            <a:pPr>
              <a:defRPr/>
            </a:pPr>
            <a:endParaRPr lang="en-US"/>
          </a:p>
        </p:txBody>
      </p:sp>
      <p:sp>
        <p:nvSpPr>
          <p:cNvPr id="124" name="Rectangle 236"/>
          <p:cNvSpPr>
            <a:spLocks noChangeArrowheads="1"/>
          </p:cNvSpPr>
          <p:nvPr userDrawn="1"/>
        </p:nvSpPr>
        <p:spPr bwMode="auto">
          <a:xfrm>
            <a:off x="4279900" y="298450"/>
            <a:ext cx="157163" cy="711200"/>
          </a:xfrm>
          <a:prstGeom prst="rect">
            <a:avLst/>
          </a:prstGeom>
          <a:solidFill>
            <a:srgbClr val="F7D300"/>
          </a:solidFill>
          <a:ln>
            <a:noFill/>
          </a:ln>
        </p:spPr>
        <p:txBody>
          <a:bodyPr/>
          <a:lstStyle/>
          <a:p>
            <a:pPr>
              <a:defRPr/>
            </a:pPr>
            <a:endParaRPr lang="en-US"/>
          </a:p>
        </p:txBody>
      </p:sp>
      <p:sp>
        <p:nvSpPr>
          <p:cNvPr id="125" name="Freeform 237"/>
          <p:cNvSpPr>
            <a:spLocks/>
          </p:cNvSpPr>
          <p:nvPr userDrawn="1"/>
        </p:nvSpPr>
        <p:spPr bwMode="auto">
          <a:xfrm>
            <a:off x="4546600" y="288925"/>
            <a:ext cx="560388" cy="731838"/>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7D300"/>
          </a:solidFill>
          <a:ln>
            <a:noFill/>
          </a:ln>
        </p:spPr>
        <p:txBody>
          <a:bodyPr/>
          <a:lstStyle/>
          <a:p>
            <a:pPr>
              <a:defRPr/>
            </a:pPr>
            <a:endParaRPr lang="en-US"/>
          </a:p>
        </p:txBody>
      </p:sp>
      <p:sp>
        <p:nvSpPr>
          <p:cNvPr id="126" name="Freeform 238"/>
          <p:cNvSpPr>
            <a:spLocks/>
          </p:cNvSpPr>
          <p:nvPr userDrawn="1"/>
        </p:nvSpPr>
        <p:spPr bwMode="auto">
          <a:xfrm>
            <a:off x="5173663" y="298450"/>
            <a:ext cx="585787" cy="711200"/>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7D300"/>
          </a:solidFill>
          <a:ln>
            <a:noFill/>
          </a:ln>
        </p:spPr>
        <p:txBody>
          <a:bodyPr/>
          <a:lstStyle/>
          <a:p>
            <a:pPr>
              <a:defRPr/>
            </a:pPr>
            <a:endParaRPr lang="en-US"/>
          </a:p>
        </p:txBody>
      </p:sp>
      <p:sp>
        <p:nvSpPr>
          <p:cNvPr id="128" name="Freeform 239"/>
          <p:cNvSpPr>
            <a:spLocks/>
          </p:cNvSpPr>
          <p:nvPr userDrawn="1"/>
        </p:nvSpPr>
        <p:spPr bwMode="auto">
          <a:xfrm>
            <a:off x="5849938" y="298450"/>
            <a:ext cx="612775" cy="711200"/>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7D300"/>
          </a:solidFill>
          <a:ln>
            <a:noFill/>
          </a:ln>
        </p:spPr>
        <p:txBody>
          <a:bodyPr/>
          <a:lstStyle/>
          <a:p>
            <a:pPr>
              <a:defRPr/>
            </a:pPr>
            <a:endParaRPr lang="en-US"/>
          </a:p>
        </p:txBody>
      </p:sp>
      <p:sp>
        <p:nvSpPr>
          <p:cNvPr id="129" name="Freeform 240"/>
          <p:cNvSpPr>
            <a:spLocks/>
          </p:cNvSpPr>
          <p:nvPr userDrawn="1"/>
        </p:nvSpPr>
        <p:spPr bwMode="auto">
          <a:xfrm>
            <a:off x="6007100" y="439738"/>
            <a:ext cx="276225" cy="203200"/>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130" name="Freeform 241"/>
          <p:cNvSpPr>
            <a:spLocks/>
          </p:cNvSpPr>
          <p:nvPr userDrawn="1"/>
        </p:nvSpPr>
        <p:spPr bwMode="auto">
          <a:xfrm>
            <a:off x="6462713" y="298450"/>
            <a:ext cx="700087" cy="711200"/>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7D300"/>
          </a:solidFill>
          <a:ln>
            <a:noFill/>
          </a:ln>
        </p:spPr>
        <p:txBody>
          <a:bodyPr/>
          <a:lstStyle/>
          <a:p>
            <a:pPr>
              <a:defRPr/>
            </a:pPr>
            <a:endParaRPr lang="en-US"/>
          </a:p>
        </p:txBody>
      </p:sp>
      <p:sp>
        <p:nvSpPr>
          <p:cNvPr id="131" name="Rectangle 41"/>
          <p:cNvSpPr>
            <a:spLocks noChangeArrowheads="1"/>
          </p:cNvSpPr>
          <p:nvPr userDrawn="1"/>
        </p:nvSpPr>
        <p:spPr bwMode="auto">
          <a:xfrm>
            <a:off x="7450138" y="273050"/>
            <a:ext cx="1366837" cy="1200150"/>
          </a:xfrm>
          <a:prstGeom prst="rect">
            <a:avLst/>
          </a:prstGeom>
          <a:noFill/>
          <a:ln>
            <a:noFill/>
          </a:ln>
        </p:spPr>
        <p:txBody>
          <a:bodyPr wrap="none" lIns="0" tIns="0" rIns="0" bIns="0">
            <a:spAutoFit/>
          </a:bodyPr>
          <a:lstStyle/>
          <a:p>
            <a:pPr>
              <a:defRPr/>
            </a:pPr>
            <a:r>
              <a:rPr lang="en-US" sz="2600" b="1" dirty="0">
                <a:solidFill>
                  <a:schemeClr val="bg1"/>
                </a:solidFill>
                <a:latin typeface="Arial Black" pitchFamily="34" charset="0"/>
              </a:rPr>
              <a:t>Gilbert </a:t>
            </a:r>
          </a:p>
          <a:p>
            <a:pPr>
              <a:defRPr/>
            </a:pPr>
            <a:r>
              <a:rPr lang="en-US" sz="2600" b="1" dirty="0">
                <a:solidFill>
                  <a:schemeClr val="bg1"/>
                </a:solidFill>
                <a:latin typeface="Arial Black" pitchFamily="34" charset="0"/>
              </a:rPr>
              <a:t>Kirss </a:t>
            </a:r>
          </a:p>
          <a:p>
            <a:pPr>
              <a:defRPr/>
            </a:pPr>
            <a:r>
              <a:rPr lang="en-US" sz="2600" b="1" dirty="0">
                <a:solidFill>
                  <a:schemeClr val="bg1"/>
                </a:solidFill>
                <a:latin typeface="Arial Black" pitchFamily="34" charset="0"/>
              </a:rPr>
              <a:t>Foster</a:t>
            </a:r>
          </a:p>
        </p:txBody>
      </p:sp>
      <p:sp>
        <p:nvSpPr>
          <p:cNvPr id="127" name="Subtitle 2"/>
          <p:cNvSpPr>
            <a:spLocks noGrp="1"/>
          </p:cNvSpPr>
          <p:nvPr>
            <p:ph type="subTitle" idx="1"/>
          </p:nvPr>
        </p:nvSpPr>
        <p:spPr>
          <a:xfrm>
            <a:off x="762000" y="5486400"/>
            <a:ext cx="6400800" cy="1295400"/>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title"/>
          </p:nvPr>
        </p:nvSpPr>
        <p:spPr>
          <a:xfrm>
            <a:off x="5743202" y="4419600"/>
            <a:ext cx="1419598" cy="1066800"/>
          </a:xfrm>
          <a:effectLst/>
        </p:spPr>
        <p:txBody>
          <a:bodyPr lIns="0" tIns="0" rIns="0" bIns="0"/>
          <a:lstStyle>
            <a:lvl1pPr algn="r">
              <a:defRPr sz="6600">
                <a:solidFill>
                  <a:srgbClr val="F7D300"/>
                </a:solidFill>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A8912F2E-C311-4671-BEE6-3A7D4A23A5B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3A492888-9F10-464A-9637-1807FA374AA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B9DEADB-717F-4CAA-9D4D-E677A3D77147}"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907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28600"/>
            <a:ext cx="64198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49048210-7603-4E48-AB4B-E0C9E7D5F774}"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4AB3B127-47B2-4E08-AAA4-A85CC464E944}"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5" name="Rectangle 4"/>
          <p:cNvSpPr>
            <a:spLocks noGrp="1" noChangeArrowheads="1"/>
          </p:cNvSpPr>
          <p:nvPr>
            <p:ph type="sldNum" sz="quarter" idx="12"/>
          </p:nvPr>
        </p:nvSpPr>
        <p:spPr/>
        <p:txBody>
          <a:bodyPr/>
          <a:lstStyle>
            <a:lvl1pPr>
              <a:defRPr/>
            </a:lvl1pPr>
          </a:lstStyle>
          <a:p>
            <a:pPr>
              <a:defRPr/>
            </a:pPr>
            <a:r>
              <a:rPr lang="en-US"/>
              <a:t>2 - </a:t>
            </a:r>
            <a:fld id="{B703EDA9-79D3-4F7F-949E-29300D97E086}"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11D72B77-F9D6-4A37-AEF5-CD0E8FB04B67}"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2 - </a:t>
            </a:r>
            <a:fld id="{320C27DA-DA1B-4AA5-8BE7-61DEF9472A1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6" name="Footer Placeholder 5"/>
          <p:cNvSpPr>
            <a:spLocks noGrp="1" noChangeArrowheads="1"/>
          </p:cNvSpPr>
          <p:nvPr>
            <p:ph type="ftr" sz="quarter" idx="11"/>
          </p:nvPr>
        </p:nvSpPr>
        <p:spPr>
          <a:xfrm>
            <a:off x="3124200" y="64008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r>
              <a:rPr lang="en-US"/>
              <a:t>21 - </a:t>
            </a:r>
            <a:fld id="{FCBC1976-A4E5-423F-A4DD-C066995BB1F2}"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18F482F-AF62-4AF0-9C83-55F9F0512C85}" type="slidenum">
              <a:rPr lang="en-US" smtClean="0"/>
              <a:pPr>
                <a:defRPr/>
              </a:pPr>
              <a:t>‹#›</a:t>
            </a:fld>
            <a:endParaRPr lang="en-US" dirty="0"/>
          </a:p>
        </p:txBody>
      </p:sp>
      <p:graphicFrame>
        <p:nvGraphicFramePr>
          <p:cNvPr id="4" name="TPChart" hidden="1"/>
          <p:cNvGraphicFramePr/>
          <p:nvPr userDrawn="1">
            <p:extLst>
              <p:ext uri="{D42A27DB-BD31-4B8C-83A1-F6EECF244321}">
                <p14:modId xmlns:p14="http://schemas.microsoft.com/office/powerpoint/2010/main" val="2347149151"/>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428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C78E7686-AFC7-455B-A67E-34A79E4F7FE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962AEAB-F43C-44E3-80D7-F6D20EC8103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242FA7D-0568-46B1-8B7E-39E48FDE48B1}"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5CC969E-89EE-4412-AE69-C3BBDF0772AC}"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E8570647-0C5A-4694-9A8B-799FF41A48C0}"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3962400" cy="2011362"/>
          </a:xfrm>
          <a:prstGeom prst="rect">
            <a:avLst/>
          </a:prstGeom>
        </p:spPr>
        <p:txBody>
          <a:bodyPr anchor="ctr" anchorCtr="0"/>
          <a:lstStyle>
            <a:lvl1pPr>
              <a:defRPr sz="2800" b="1">
                <a:solidFill>
                  <a:schemeClr val="bg1"/>
                </a:solidFill>
              </a:defRPr>
            </a:lvl1p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AA4B76AE-4844-4F74-8106-F3C24A9E26A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D9E7F02-BE9F-456F-ABD5-4E580DD5BCE9}"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A86C2EB-805D-464A-B22F-047F9804D08A}"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C368C3-A38B-4E12-9E12-0FDA40F4B34C}"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FA93F67-E65B-4FC6-A732-2C9B577F0563}"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4876800" y="2819400"/>
            <a:ext cx="3733800" cy="609600"/>
          </a:xfrm>
        </p:spPr>
        <p:txBody>
          <a:bodyPr/>
          <a:lstStyle>
            <a:lvl1pPr>
              <a:defRPr sz="3600" b="1"/>
            </a:lvl1pPr>
          </a:lstStyle>
          <a:p>
            <a:r>
              <a:rPr lang="en-US"/>
              <a:t>Click to edit Master title style</a:t>
            </a:r>
          </a:p>
        </p:txBody>
      </p:sp>
      <p:sp>
        <p:nvSpPr>
          <p:cNvPr id="17411" name="Rectangle 3"/>
          <p:cNvSpPr>
            <a:spLocks noGrp="1" noChangeArrowheads="1"/>
          </p:cNvSpPr>
          <p:nvPr>
            <p:ph type="subTitle" sz="quarter" idx="1"/>
          </p:nvPr>
        </p:nvSpPr>
        <p:spPr bwMode="auto">
          <a:xfrm>
            <a:off x="4876800" y="3429000"/>
            <a:ext cx="3733800" cy="2209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solidFill>
                  <a:srgbClr val="9C1623"/>
                </a:solidFill>
                <a:latin typeface="Arial" charset="0"/>
              </a:defRPr>
            </a:lvl1pPr>
          </a:lstStyle>
          <a:p>
            <a:r>
              <a:rPr lang="en-US"/>
              <a:t>Click to edit Master subtitle style</a:t>
            </a:r>
          </a:p>
        </p:txBody>
      </p:sp>
    </p:spTree>
    <p:extLst>
      <p:ext uri="{BB962C8B-B14F-4D97-AF65-F5344CB8AC3E}">
        <p14:creationId xmlns:p14="http://schemas.microsoft.com/office/powerpoint/2010/main" val="1086886548"/>
      </p:ext>
    </p:extLst>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6625"/>
            <a:ext cx="7620000" cy="869950"/>
          </a:xfrm>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a:xfrm>
            <a:off x="228600" y="1066801"/>
            <a:ext cx="86868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2AB6603E-1FE8-4003-B9E0-FD4537359230}"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C78E7686-AFC7-455B-A67E-34A79E4F7FEC}" type="slidenum">
              <a:rPr lang="en-US" smtClean="0"/>
              <a:pPr>
                <a:defRPr/>
              </a:pPr>
              <a:t>‹#›</a:t>
            </a:fld>
            <a:endParaRPr lang="en-US" dirty="0"/>
          </a:p>
        </p:txBody>
      </p:sp>
    </p:spTree>
    <p:extLst>
      <p:ext uri="{BB962C8B-B14F-4D97-AF65-F5344CB8AC3E}">
        <p14:creationId xmlns:p14="http://schemas.microsoft.com/office/powerpoint/2010/main" val="347921074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8A72316D-7092-4609-A1FA-6FF8356087D5}" type="slidenum">
              <a:rPr lang="en-US" smtClean="0"/>
              <a:pPr>
                <a:defRPr/>
              </a:pPr>
              <a:t>‹#›</a:t>
            </a:fld>
            <a:endParaRPr lang="en-US" dirty="0"/>
          </a:p>
        </p:txBody>
      </p:sp>
    </p:spTree>
    <p:extLst>
      <p:ext uri="{BB962C8B-B14F-4D97-AF65-F5344CB8AC3E}">
        <p14:creationId xmlns:p14="http://schemas.microsoft.com/office/powerpoint/2010/main" val="32293015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E1F6996E-D9C3-44BD-8A8F-E4985F0CBF5A}" type="slidenum">
              <a:rPr lang="en-US" smtClean="0"/>
              <a:pPr>
                <a:defRPr/>
              </a:pPr>
              <a:t>‹#›</a:t>
            </a:fld>
            <a:endParaRPr lang="en-US" dirty="0"/>
          </a:p>
        </p:txBody>
      </p:sp>
    </p:spTree>
    <p:extLst>
      <p:ext uri="{BB962C8B-B14F-4D97-AF65-F5344CB8AC3E}">
        <p14:creationId xmlns:p14="http://schemas.microsoft.com/office/powerpoint/2010/main" val="99926739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D6BE13F7-B937-4087-BE59-9022BB74DC6E}" type="slidenum">
              <a:rPr lang="en-US" smtClean="0"/>
              <a:pPr>
                <a:defRPr/>
              </a:pPr>
              <a:t>‹#›</a:t>
            </a:fld>
            <a:endParaRPr lang="en-US" dirty="0"/>
          </a:p>
        </p:txBody>
      </p:sp>
    </p:spTree>
    <p:extLst>
      <p:ext uri="{BB962C8B-B14F-4D97-AF65-F5344CB8AC3E}">
        <p14:creationId xmlns:p14="http://schemas.microsoft.com/office/powerpoint/2010/main" val="19928622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4" name="Rectangle 4"/>
          <p:cNvSpPr>
            <a:spLocks noGrp="1" noChangeArrowheads="1"/>
          </p:cNvSpPr>
          <p:nvPr>
            <p:ph type="sldNum" sz="quarter" idx="11"/>
          </p:nvPr>
        </p:nvSpPr>
        <p:spPr>
          <a:ln/>
        </p:spPr>
        <p:txBody>
          <a:bodyPr/>
          <a:lstStyle>
            <a:lvl1pPr>
              <a:defRPr/>
            </a:lvl1pPr>
          </a:lstStyle>
          <a:p>
            <a:pPr>
              <a:defRPr/>
            </a:pPr>
            <a:fld id="{CDE30331-7531-42F2-89F4-9AFAA004CCED}" type="slidenum">
              <a:rPr lang="en-US" smtClean="0"/>
              <a:pPr>
                <a:defRPr/>
              </a:pPr>
              <a:t>‹#›</a:t>
            </a:fld>
            <a:endParaRPr lang="en-US" dirty="0"/>
          </a:p>
        </p:txBody>
      </p:sp>
    </p:spTree>
    <p:extLst>
      <p:ext uri="{BB962C8B-B14F-4D97-AF65-F5344CB8AC3E}">
        <p14:creationId xmlns:p14="http://schemas.microsoft.com/office/powerpoint/2010/main" val="12801299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3" name="Rectangle 4"/>
          <p:cNvSpPr>
            <a:spLocks noGrp="1" noChangeArrowheads="1"/>
          </p:cNvSpPr>
          <p:nvPr>
            <p:ph type="sldNum" sz="quarter" idx="11"/>
          </p:nvPr>
        </p:nvSpPr>
        <p:spPr>
          <a:ln/>
        </p:spPr>
        <p:txBody>
          <a:bodyPr/>
          <a:lstStyle>
            <a:lvl1pPr>
              <a:defRPr/>
            </a:lvl1pPr>
          </a:lstStyle>
          <a:p>
            <a:pPr>
              <a:defRPr/>
            </a:pPr>
            <a:fld id="{F4C49692-E897-4D1C-8568-EF8D89D25648}" type="slidenum">
              <a:rPr lang="en-US" smtClean="0"/>
              <a:pPr>
                <a:defRPr/>
              </a:pPr>
              <a:t>‹#›</a:t>
            </a:fld>
            <a:endParaRPr lang="en-US" dirty="0"/>
          </a:p>
        </p:txBody>
      </p:sp>
    </p:spTree>
    <p:extLst>
      <p:ext uri="{BB962C8B-B14F-4D97-AF65-F5344CB8AC3E}">
        <p14:creationId xmlns:p14="http://schemas.microsoft.com/office/powerpoint/2010/main" val="46635331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912F2E-C311-4671-BEE6-3A7D4A23A5BD}" type="slidenum">
              <a:rPr lang="en-US" smtClean="0"/>
              <a:pPr>
                <a:defRPr/>
              </a:pPr>
              <a:t>‹#›</a:t>
            </a:fld>
            <a:endParaRPr lang="en-US" dirty="0"/>
          </a:p>
        </p:txBody>
      </p:sp>
    </p:spTree>
    <p:extLst>
      <p:ext uri="{BB962C8B-B14F-4D97-AF65-F5344CB8AC3E}">
        <p14:creationId xmlns:p14="http://schemas.microsoft.com/office/powerpoint/2010/main" val="362171310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6" name="Rectangle 4"/>
          <p:cNvSpPr>
            <a:spLocks noGrp="1" noChangeArrowheads="1"/>
          </p:cNvSpPr>
          <p:nvPr>
            <p:ph type="sldNum" sz="quarter" idx="11"/>
          </p:nvPr>
        </p:nvSpPr>
        <p:spPr>
          <a:ln/>
        </p:spPr>
        <p:txBody>
          <a:bodyPr/>
          <a:lstStyle>
            <a:lvl1pPr>
              <a:defRPr/>
            </a:lvl1pPr>
          </a:lstStyle>
          <a:p>
            <a:pPr>
              <a:defRPr/>
            </a:pPr>
            <a:fld id="{3A492888-9F10-464A-9637-1807FA374AA6}" type="slidenum">
              <a:rPr lang="en-US" smtClean="0"/>
              <a:pPr>
                <a:defRPr/>
              </a:pPr>
              <a:t>‹#›</a:t>
            </a:fld>
            <a:endParaRPr lang="en-US" dirty="0"/>
          </a:p>
        </p:txBody>
      </p:sp>
    </p:spTree>
    <p:extLst>
      <p:ext uri="{BB962C8B-B14F-4D97-AF65-F5344CB8AC3E}">
        <p14:creationId xmlns:p14="http://schemas.microsoft.com/office/powerpoint/2010/main" val="38456951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2B9DEADB-717F-4CAA-9D4D-E677A3D77147}" type="slidenum">
              <a:rPr lang="en-US" smtClean="0"/>
              <a:pPr>
                <a:defRPr/>
              </a:pPr>
              <a:t>‹#›</a:t>
            </a:fld>
            <a:endParaRPr lang="en-US" dirty="0"/>
          </a:p>
        </p:txBody>
      </p:sp>
    </p:spTree>
    <p:extLst>
      <p:ext uri="{BB962C8B-B14F-4D97-AF65-F5344CB8AC3E}">
        <p14:creationId xmlns:p14="http://schemas.microsoft.com/office/powerpoint/2010/main" val="166643254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76200"/>
            <a:ext cx="219075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 y="76200"/>
            <a:ext cx="6419850" cy="6049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5" name="Rectangle 4"/>
          <p:cNvSpPr>
            <a:spLocks noGrp="1" noChangeArrowheads="1"/>
          </p:cNvSpPr>
          <p:nvPr>
            <p:ph type="sldNum" sz="quarter" idx="11"/>
          </p:nvPr>
        </p:nvSpPr>
        <p:spPr>
          <a:ln/>
        </p:spPr>
        <p:txBody>
          <a:bodyPr/>
          <a:lstStyle>
            <a:lvl1pPr>
              <a:defRPr/>
            </a:lvl1pPr>
          </a:lstStyle>
          <a:p>
            <a:pPr>
              <a:defRPr/>
            </a:pPr>
            <a:fld id="{49048210-7603-4E48-AB4B-E0C9E7D5F774}" type="slidenum">
              <a:rPr lang="en-US" smtClean="0"/>
              <a:pPr>
                <a:defRPr/>
              </a:pPr>
              <a:t>‹#›</a:t>
            </a:fld>
            <a:endParaRPr lang="en-US" dirty="0"/>
          </a:p>
        </p:txBody>
      </p:sp>
    </p:spTree>
    <p:extLst>
      <p:ext uri="{BB962C8B-B14F-4D97-AF65-F5344CB8AC3E}">
        <p14:creationId xmlns:p14="http://schemas.microsoft.com/office/powerpoint/2010/main" val="25985690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Black"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sldNum" sz="quarter" idx="10"/>
          </p:nvPr>
        </p:nvSpPr>
        <p:spPr>
          <a:ln/>
        </p:spPr>
        <p:txBody>
          <a:bodyPr/>
          <a:lstStyle>
            <a:lvl1pPr>
              <a:defRPr/>
            </a:lvl1pPr>
          </a:lstStyle>
          <a:p>
            <a:pPr>
              <a:defRPr/>
            </a:pPr>
            <a:fld id="{AC053B0A-D674-4523-B3E7-CE3BA796C7E2}"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7"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39695582"/>
      </p:ext>
    </p:extLst>
  </p:cSld>
  <p:clrMapOvr>
    <a:masterClrMapping/>
  </p:clrMapOvr>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0500" y="76200"/>
            <a:ext cx="8763000" cy="19812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8" name="Rectangle 4"/>
          <p:cNvSpPr>
            <a:spLocks noGrp="1" noChangeArrowheads="1"/>
          </p:cNvSpPr>
          <p:nvPr>
            <p:ph type="sldNum" sz="quarter" idx="11"/>
          </p:nvPr>
        </p:nvSpPr>
        <p:spPr>
          <a:ln/>
        </p:spPr>
        <p:txBody>
          <a:bodyPr/>
          <a:lstStyle>
            <a:lvl1pPr>
              <a:defRPr/>
            </a:lvl1pPr>
          </a:lstStyle>
          <a:p>
            <a:pPr>
              <a:defRPr/>
            </a:pPr>
            <a:fld id="{518F482F-AF62-4AF0-9C83-55F9F0512C85}" type="slidenum">
              <a:rPr lang="en-US" smtClean="0"/>
              <a:pPr>
                <a:defRPr/>
              </a:pPr>
              <a:t>‹#›</a:t>
            </a:fld>
            <a:endParaRPr lang="en-US" dirty="0"/>
          </a:p>
        </p:txBody>
      </p:sp>
    </p:spTree>
    <p:extLst>
      <p:ext uri="{BB962C8B-B14F-4D97-AF65-F5344CB8AC3E}">
        <p14:creationId xmlns:p14="http://schemas.microsoft.com/office/powerpoint/2010/main" val="2446028478"/>
      </p:ext>
    </p:extLst>
  </p:cSld>
  <p:clrMapOvr>
    <a:masterClrMapping/>
  </p:clrMapOvr>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76200"/>
            <a:ext cx="8763000" cy="1981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atin typeface="Georgia"/>
            </a:endParaRPr>
          </a:p>
        </p:txBody>
      </p:sp>
      <p:sp>
        <p:nvSpPr>
          <p:cNvPr id="6" name="Rectangle 4"/>
          <p:cNvSpPr>
            <a:spLocks noGrp="1" noChangeArrowheads="1"/>
          </p:cNvSpPr>
          <p:nvPr>
            <p:ph type="sldNum" sz="quarter" idx="11"/>
          </p:nvPr>
        </p:nvSpPr>
        <p:spPr>
          <a:ln/>
        </p:spPr>
        <p:txBody>
          <a:bodyPr/>
          <a:lstStyle>
            <a:lvl1pPr>
              <a:defRPr/>
            </a:lvl1pPr>
          </a:lstStyle>
          <a:p>
            <a:pPr>
              <a:defRPr/>
            </a:pPr>
            <a:r>
              <a:rPr lang="en-US"/>
              <a:t>2 - </a:t>
            </a:r>
            <a:fld id="{320C27DA-DA1B-4AA5-8BE7-61DEF9472A11}" type="slidenum">
              <a:rPr lang="en-US" smtClean="0"/>
              <a:pPr>
                <a:defRPr/>
              </a:pPr>
              <a:t>‹#›</a:t>
            </a:fld>
            <a:endParaRPr lang="en-US"/>
          </a:p>
        </p:txBody>
      </p:sp>
    </p:spTree>
    <p:extLst>
      <p:ext uri="{BB962C8B-B14F-4D97-AF65-F5344CB8AC3E}">
        <p14:creationId xmlns:p14="http://schemas.microsoft.com/office/powerpoint/2010/main" val="362894630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pitchFamily="-96"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pitchFamily="-96"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329775E-58CD-4CE1-8F7F-41D8E2624FB1}" type="slidenum">
              <a:rPr lang="en-US"/>
              <a:pPr>
                <a:defRPr/>
              </a:pPr>
              <a:t>‹#›</a:t>
            </a:fld>
            <a:endParaRPr lang="en-US"/>
          </a:p>
        </p:txBody>
      </p:sp>
    </p:spTree>
    <p:extLst>
      <p:ext uri="{BB962C8B-B14F-4D97-AF65-F5344CB8AC3E}">
        <p14:creationId xmlns:p14="http://schemas.microsoft.com/office/powerpoint/2010/main" val="4942438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a:prstGeom prst="rect">
            <a:avLst/>
          </a:prstGeom>
        </p:spPr>
        <p:txBody>
          <a:bodyPr/>
          <a:lstStyle/>
          <a:p>
            <a:pPr lvl="0"/>
            <a:endParaRPr lang="en-US" noProof="0"/>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96" charset="0"/>
                <a:ea typeface="+mn-ea"/>
              </a:defRPr>
            </a:lvl1pPr>
          </a:lstStyle>
          <a:p>
            <a:pPr>
              <a:defRPr/>
            </a:pPr>
            <a:endParaRPr lang="en-US">
              <a:solidFill>
                <a:srgbClr val="084333"/>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96"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D665BA0-DE70-40AE-B03B-8027BF3B6973}" type="slidenum">
              <a:rPr lang="en-US"/>
              <a:pPr>
                <a:defRPr/>
              </a:pPr>
              <a:t>‹#›</a:t>
            </a:fld>
            <a:endParaRPr lang="en-US"/>
          </a:p>
        </p:txBody>
      </p:sp>
    </p:spTree>
    <p:extLst>
      <p:ext uri="{BB962C8B-B14F-4D97-AF65-F5344CB8AC3E}">
        <p14:creationId xmlns:p14="http://schemas.microsoft.com/office/powerpoint/2010/main" val="36709193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Click to edit Master title style</a:t>
            </a:r>
          </a:p>
        </p:txBody>
      </p:sp>
      <p:sp>
        <p:nvSpPr>
          <p:cNvPr id="3" name="Table Placeholder 2"/>
          <p:cNvSpPr>
            <a:spLocks noGrp="1"/>
          </p:cNvSpPr>
          <p:nvPr>
            <p:ph type="tbl" idx="1"/>
          </p:nvPr>
        </p:nvSpPr>
        <p:spPr>
          <a:xfrm>
            <a:off x="685800" y="1981200"/>
            <a:ext cx="7772400" cy="4114800"/>
          </a:xfrm>
          <a:prstGeom prst="rect">
            <a:avLst/>
          </a:prstGeom>
        </p:spPr>
        <p:txBody>
          <a:bodyPr/>
          <a:lstStyle/>
          <a:p>
            <a:pPr lvl="0"/>
            <a:endParaRPr lang="en-US" noProof="0"/>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a:lstStyle>
            <a:lvl1pPr>
              <a:defRPr>
                <a:latin typeface="Helvetica" pitchFamily="8" charset="0"/>
                <a:ea typeface="+mn-ea"/>
              </a:defRPr>
            </a:lvl1pPr>
          </a:lstStyle>
          <a:p>
            <a:pPr>
              <a:defRPr/>
            </a:pPr>
            <a:endParaRPr lang="en-US"/>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a:lstStyle>
            <a:lvl1pPr>
              <a:defRPr>
                <a:latin typeface="Helvetica" pitchFamily="8" charset="0"/>
                <a:ea typeface="+mn-ea"/>
              </a:defRPr>
            </a:lvl1pPr>
          </a:lstStyle>
          <a:p>
            <a:pPr>
              <a:defRPr/>
            </a:pPr>
            <a:endParaRPr lang="en-US"/>
          </a:p>
        </p:txBody>
      </p:sp>
      <p:sp>
        <p:nvSpPr>
          <p:cNvPr id="6" name="Rectangle 5"/>
          <p:cNvSpPr>
            <a:spLocks noGrp="1" noChangeArrowheads="1"/>
          </p:cNvSpPr>
          <p:nvPr>
            <p:ph type="sldNum" sz="quarter" idx="12"/>
          </p:nvPr>
        </p:nvSpPr>
        <p:spPr/>
        <p:txBody>
          <a:bodyPr/>
          <a:lstStyle>
            <a:lvl1pPr>
              <a:defRPr/>
            </a:lvl1pPr>
          </a:lstStyle>
          <a:p>
            <a:pPr>
              <a:defRPr/>
            </a:pPr>
            <a:r>
              <a:rPr lang="en-US"/>
              <a:t>18 - </a:t>
            </a:r>
            <a:fld id="{3A1DD6AA-CA65-4D7A-A6EE-6492F19626FA}" type="slidenum">
              <a:rPr lang="en-US"/>
              <a:pPr>
                <a:defRPr/>
              </a:pPr>
              <a:t>‹#›</a:t>
            </a:fld>
            <a:endParaRPr lang="en-US"/>
          </a:p>
        </p:txBody>
      </p:sp>
    </p:spTree>
    <p:extLst>
      <p:ext uri="{BB962C8B-B14F-4D97-AF65-F5344CB8AC3E}">
        <p14:creationId xmlns:p14="http://schemas.microsoft.com/office/powerpoint/2010/main" val="402347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3"/>
          <p:cNvSpPr>
            <a:spLocks noGrp="1" noChangeArrowheads="1"/>
          </p:cNvSpPr>
          <p:nvPr>
            <p:ph type="sldNum" sz="quarter" idx="10"/>
          </p:nvPr>
        </p:nvSpPr>
        <p:spPr>
          <a:ln/>
        </p:spPr>
        <p:txBody>
          <a:bodyPr/>
          <a:lstStyle>
            <a:lvl1pPr>
              <a:defRPr/>
            </a:lvl1pPr>
          </a:lstStyle>
          <a:p>
            <a:pPr>
              <a:defRPr/>
            </a:pPr>
            <a:fld id="{8A72316D-7092-4609-A1FA-6FF8356087D5}"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26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p:cNvSpPr>
            <a:spLocks noGrp="1" noChangeArrowheads="1"/>
          </p:cNvSpPr>
          <p:nvPr>
            <p:ph type="sldNum" sz="quarter" idx="10"/>
          </p:nvPr>
        </p:nvSpPr>
        <p:spPr>
          <a:ln/>
        </p:spPr>
        <p:txBody>
          <a:bodyPr/>
          <a:lstStyle>
            <a:lvl1pPr>
              <a:defRPr/>
            </a:lvl1pPr>
          </a:lstStyle>
          <a:p>
            <a:pPr>
              <a:defRPr/>
            </a:pPr>
            <a:fld id="{E1F6996E-D9C3-44BD-8A8F-E4985F0CBF5A}"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3"/>
          <p:cNvSpPr>
            <a:spLocks noGrp="1" noChangeArrowheads="1"/>
          </p:cNvSpPr>
          <p:nvPr>
            <p:ph type="sldNum" sz="quarter" idx="10"/>
          </p:nvPr>
        </p:nvSpPr>
        <p:spPr>
          <a:ln/>
        </p:spPr>
        <p:txBody>
          <a:bodyPr/>
          <a:lstStyle>
            <a:lvl1pPr>
              <a:defRPr/>
            </a:lvl1pPr>
          </a:lstStyle>
          <a:p>
            <a:pPr>
              <a:defRPr/>
            </a:pPr>
            <a:fld id="{D6BE13F7-B937-4087-BE59-9022BB74DC6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sldNum" sz="quarter" idx="10"/>
          </p:nvPr>
        </p:nvSpPr>
        <p:spPr>
          <a:ln/>
        </p:spPr>
        <p:txBody>
          <a:bodyPr/>
          <a:lstStyle>
            <a:lvl1pPr>
              <a:defRPr/>
            </a:lvl1pPr>
          </a:lstStyle>
          <a:p>
            <a:pPr>
              <a:defRPr/>
            </a:pPr>
            <a:fld id="{CDE30331-7531-42F2-89F4-9AFAA004CCE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F4C49692-E897-4D1C-8568-EF8D89D2564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2.png"/><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p>
        </p:txBody>
      </p:sp>
      <p:sp>
        <p:nvSpPr>
          <p:cNvPr id="102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p>
        </p:txBody>
      </p:sp>
      <p:sp>
        <p:nvSpPr>
          <p:cNvPr id="1029" name="Rectangle 21"/>
          <p:cNvSpPr>
            <a:spLocks noGrp="1" noChangeArrowheads="1"/>
          </p:cNvSpPr>
          <p:nvPr>
            <p:ph type="title"/>
          </p:nvPr>
        </p:nvSpPr>
        <p:spPr bwMode="auto">
          <a:xfrm>
            <a:off x="228600" y="120650"/>
            <a:ext cx="6581775"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91440" rIns="91440" bIns="91440" numCol="1" anchor="ctr" anchorCtr="0" compatLnSpc="1">
            <a:prstTxWarp prst="textNoShape">
              <a:avLst/>
            </a:prstTxWarp>
          </a:bodyPr>
          <a:lstStyle/>
          <a:p>
            <a:pPr lvl="0"/>
            <a:r>
              <a:rPr lang="en-US" dirty="0"/>
              <a:t>Click to edit Master title style</a:t>
            </a:r>
          </a:p>
        </p:txBody>
      </p:sp>
      <p:sp>
        <p:nvSpPr>
          <p:cNvPr id="2" name="Rectangle 22"/>
          <p:cNvSpPr>
            <a:spLocks noGrp="1" noChangeArrowheads="1"/>
          </p:cNvSpPr>
          <p:nvPr>
            <p:ph type="body" idx="1"/>
          </p:nvPr>
        </p:nvSpPr>
        <p:spPr bwMode="auto">
          <a:xfrm>
            <a:off x="228600" y="1449388"/>
            <a:ext cx="8686800" cy="538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7" name="Rectangle 23"/>
          <p:cNvSpPr>
            <a:spLocks noGrp="1" noChangeArrowheads="1"/>
          </p:cNvSpPr>
          <p:nvPr>
            <p:ph type="sldNum" sz="quarter" idx="4"/>
          </p:nvPr>
        </p:nvSpPr>
        <p:spPr bwMode="auto">
          <a:xfrm>
            <a:off x="8605838" y="6626225"/>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rgbClr val="F7D300"/>
                </a:solidFill>
              </a:defRPr>
            </a:lvl1pPr>
          </a:lstStyle>
          <a:p>
            <a:pPr>
              <a:defRPr/>
            </a:pPr>
            <a:fld id="{518F482F-AF62-4AF0-9C83-55F9F0512C85}" type="slidenum">
              <a:rPr lang="en-US"/>
              <a:pPr>
                <a:defRPr/>
              </a:pPr>
              <a:t>‹#›</a:t>
            </a:fld>
            <a:endParaRPr lang="en-US" dirty="0"/>
          </a:p>
        </p:txBody>
      </p:sp>
      <p:grpSp>
        <p:nvGrpSpPr>
          <p:cNvPr id="12" name="Group 11"/>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4"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p>
          </p:txBody>
        </p:sp>
        <p:sp>
          <p:nvSpPr>
            <p:cNvPr id="5"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6"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7"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8"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9"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0"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sp>
          <p:nvSpPr>
            <p:cNvPr id="11"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cSld>
  <p:clrMap bg1="lt1" tx1="dk1" bg2="lt2" tx2="dk2" accent1="accent1" accent2="accent2" accent3="accent3" accent4="accent4" accent5="accent5" accent6="accent6" hlink="hlink" folHlink="folHlink"/>
  <p:sldLayoutIdLst>
    <p:sldLayoutId id="2147483868"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69" r:id="rId14"/>
    <p:sldLayoutId id="2147483870" r:id="rId15"/>
    <p:sldLayoutId id="2147483871" r:id="rId16"/>
    <p:sldLayoutId id="2147483872" r:id="rId17"/>
    <p:sldLayoutId id="2147483873" r:id="rId18"/>
    <p:sldLayoutId id="2147483942" r:id="rId19"/>
  </p:sldLayoutIdLst>
  <p:hf hdr="0" ftr="0" dt="0"/>
  <p:txStyles>
    <p:titleStyle>
      <a:lvl1pPr algn="l" rtl="0" eaLnBrk="0" fontAlgn="base" hangingPunct="0">
        <a:spcBef>
          <a:spcPct val="0"/>
        </a:spcBef>
        <a:spcAft>
          <a:spcPct val="0"/>
        </a:spcAft>
        <a:defRPr sz="4000">
          <a:solidFill>
            <a:srgbClr val="F7D300"/>
          </a:solidFill>
          <a:latin typeface="+mn-lt"/>
          <a:ea typeface="+mj-ea"/>
          <a:cs typeface="Arial" pitchFamily="34" charset="0"/>
        </a:defRPr>
      </a:lvl1pPr>
      <a:lvl2pPr algn="l" rtl="0" eaLnBrk="0" fontAlgn="base" hangingPunct="0">
        <a:spcBef>
          <a:spcPct val="0"/>
        </a:spcBef>
        <a:spcAft>
          <a:spcPct val="0"/>
        </a:spcAft>
        <a:defRPr sz="4000">
          <a:solidFill>
            <a:srgbClr val="F7D300"/>
          </a:solidFill>
          <a:latin typeface="Arial" charset="0"/>
          <a:cs typeface="Arial" charset="0"/>
        </a:defRPr>
      </a:lvl2pPr>
      <a:lvl3pPr algn="l" rtl="0" eaLnBrk="0" fontAlgn="base" hangingPunct="0">
        <a:spcBef>
          <a:spcPct val="0"/>
        </a:spcBef>
        <a:spcAft>
          <a:spcPct val="0"/>
        </a:spcAft>
        <a:defRPr sz="4000">
          <a:solidFill>
            <a:srgbClr val="F7D300"/>
          </a:solidFill>
          <a:latin typeface="Arial" charset="0"/>
          <a:cs typeface="Arial" charset="0"/>
        </a:defRPr>
      </a:lvl3pPr>
      <a:lvl4pPr algn="l" rtl="0" eaLnBrk="0" fontAlgn="base" hangingPunct="0">
        <a:spcBef>
          <a:spcPct val="0"/>
        </a:spcBef>
        <a:spcAft>
          <a:spcPct val="0"/>
        </a:spcAft>
        <a:defRPr sz="4000">
          <a:solidFill>
            <a:srgbClr val="F7D300"/>
          </a:solidFill>
          <a:latin typeface="Arial" charset="0"/>
          <a:cs typeface="Arial" charset="0"/>
        </a:defRPr>
      </a:lvl4pPr>
      <a:lvl5pPr algn="l" rtl="0" eaLnBrk="0" fontAlgn="base" hangingPunct="0">
        <a:spcBef>
          <a:spcPct val="0"/>
        </a:spcBef>
        <a:spcAft>
          <a:spcPct val="0"/>
        </a:spcAft>
        <a:defRPr sz="4000">
          <a:solidFill>
            <a:srgbClr val="F7D300"/>
          </a:solidFill>
          <a:latin typeface="Arial" charset="0"/>
          <a:cs typeface="Arial" charset="0"/>
        </a:defRPr>
      </a:lvl5pPr>
      <a:lvl6pPr marL="457200" algn="l" rtl="0" fontAlgn="base">
        <a:spcBef>
          <a:spcPct val="0"/>
        </a:spcBef>
        <a:spcAft>
          <a:spcPct val="0"/>
        </a:spcAft>
        <a:defRPr sz="4000">
          <a:solidFill>
            <a:schemeClr val="tx1"/>
          </a:solidFill>
          <a:latin typeface="Arial Rounded MT Bold" pitchFamily="34" charset="0"/>
          <a:cs typeface="Arial" charset="0"/>
        </a:defRPr>
      </a:lvl6pPr>
      <a:lvl7pPr marL="914400" algn="l" rtl="0" fontAlgn="base">
        <a:spcBef>
          <a:spcPct val="0"/>
        </a:spcBef>
        <a:spcAft>
          <a:spcPct val="0"/>
        </a:spcAft>
        <a:defRPr sz="4000">
          <a:solidFill>
            <a:schemeClr val="tx1"/>
          </a:solidFill>
          <a:latin typeface="Arial Rounded MT Bold" pitchFamily="34" charset="0"/>
          <a:cs typeface="Arial" charset="0"/>
        </a:defRPr>
      </a:lvl7pPr>
      <a:lvl8pPr marL="1371600" algn="l" rtl="0" fontAlgn="base">
        <a:spcBef>
          <a:spcPct val="0"/>
        </a:spcBef>
        <a:spcAft>
          <a:spcPct val="0"/>
        </a:spcAft>
        <a:defRPr sz="4000">
          <a:solidFill>
            <a:schemeClr val="tx1"/>
          </a:solidFill>
          <a:latin typeface="Arial Rounded MT Bold" pitchFamily="34" charset="0"/>
          <a:cs typeface="Arial" charset="0"/>
        </a:defRPr>
      </a:lvl8pPr>
      <a:lvl9pPr marL="1828800" algn="l" rtl="0" fontAlgn="base">
        <a:spcBef>
          <a:spcPct val="0"/>
        </a:spcBef>
        <a:spcAft>
          <a:spcPct val="0"/>
        </a:spcAft>
        <a:defRPr sz="4000">
          <a:solidFill>
            <a:schemeClr val="tx1"/>
          </a:solidFill>
          <a:latin typeface="Arial Rounded MT Bold" pitchFamily="34" charset="0"/>
          <a:cs typeface="Arial" charset="0"/>
        </a:defRPr>
      </a:lvl9pPr>
    </p:titleStyle>
    <p:bodyStyle>
      <a:lvl1pPr marL="342900" indent="-342900" algn="l" rtl="0" eaLnBrk="0" fontAlgn="base" hangingPunct="0">
        <a:spcBef>
          <a:spcPct val="20000"/>
        </a:spcBef>
        <a:spcAft>
          <a:spcPct val="0"/>
        </a:spcAft>
        <a:buClr>
          <a:srgbClr val="335359"/>
        </a:buClr>
        <a:buChar char="•"/>
        <a:defRPr sz="3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335359"/>
        </a:buClr>
        <a:buChar char="•"/>
        <a:defRPr sz="28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lr>
          <a:srgbClr val="335359"/>
        </a:buClr>
        <a:buChar char="•"/>
        <a:defRPr sz="24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lr>
          <a:srgbClr val="335359"/>
        </a:buClr>
        <a:buChar char="•"/>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Clr>
          <a:srgbClr val="00B2CC"/>
        </a:buClr>
        <a:buChar char="•"/>
        <a:defRPr sz="2000">
          <a:solidFill>
            <a:schemeClr val="tx1"/>
          </a:solidFill>
          <a:latin typeface="+mn-lt"/>
          <a:cs typeface="+mn-cs"/>
        </a:defRPr>
      </a:lvl6pPr>
      <a:lvl7pPr marL="2971800" indent="-228600" algn="l" rtl="0" fontAlgn="base">
        <a:spcBef>
          <a:spcPct val="20000"/>
        </a:spcBef>
        <a:spcAft>
          <a:spcPct val="0"/>
        </a:spcAft>
        <a:buClr>
          <a:srgbClr val="00B2CC"/>
        </a:buClr>
        <a:buChar char="•"/>
        <a:defRPr sz="2000">
          <a:solidFill>
            <a:schemeClr val="tx1"/>
          </a:solidFill>
          <a:latin typeface="+mn-lt"/>
          <a:cs typeface="+mn-cs"/>
        </a:defRPr>
      </a:lvl7pPr>
      <a:lvl8pPr marL="3429000" indent="-228600" algn="l" rtl="0" fontAlgn="base">
        <a:spcBef>
          <a:spcPct val="20000"/>
        </a:spcBef>
        <a:spcAft>
          <a:spcPct val="0"/>
        </a:spcAft>
        <a:buClr>
          <a:srgbClr val="00B2CC"/>
        </a:buClr>
        <a:buChar char="•"/>
        <a:defRPr sz="2000">
          <a:solidFill>
            <a:schemeClr val="tx1"/>
          </a:solidFill>
          <a:latin typeface="+mn-lt"/>
          <a:cs typeface="+mn-cs"/>
        </a:defRPr>
      </a:lvl8pPr>
      <a:lvl9pPr marL="3886200" indent="-228600" algn="l" rtl="0" fontAlgn="base">
        <a:spcBef>
          <a:spcPct val="20000"/>
        </a:spcBef>
        <a:spcAft>
          <a:spcPct val="0"/>
        </a:spcAft>
        <a:buClr>
          <a:srgbClr val="00B2CC"/>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35359"/>
        </a:solidFill>
        <a:effectLst/>
      </p:bgPr>
    </p:bg>
    <p:spTree>
      <p:nvGrpSpPr>
        <p:cNvPr id="1" name=""/>
        <p:cNvGrpSpPr/>
        <p:nvPr/>
      </p:nvGrpSpPr>
      <p:grpSpPr>
        <a:xfrm>
          <a:off x="0" y="0"/>
          <a:ext cx="0" cy="0"/>
          <a:chOff x="0" y="0"/>
          <a:chExt cx="0" cy="0"/>
        </a:xfrm>
      </p:grpSpPr>
      <p:sp>
        <p:nvSpPr>
          <p:cNvPr id="2051" name="Rectangle 2"/>
          <p:cNvSpPr>
            <a:spLocks noChangeArrowheads="1"/>
          </p:cNvSpPr>
          <p:nvPr userDrawn="1"/>
        </p:nvSpPr>
        <p:spPr bwMode="auto">
          <a:xfrm>
            <a:off x="152400" y="152400"/>
            <a:ext cx="8458200" cy="1295400"/>
          </a:xfrm>
          <a:prstGeom prst="rect">
            <a:avLst/>
          </a:prstGeom>
          <a:noFill/>
          <a:ln>
            <a:noFill/>
          </a:ln>
        </p:spPr>
        <p:txBody>
          <a:bodyPr/>
          <a:lstStyle/>
          <a:p>
            <a:pPr>
              <a:defRPr/>
            </a:pPr>
            <a:endParaRPr lang="en-US"/>
          </a:p>
        </p:txBody>
      </p:sp>
      <p:sp>
        <p:nvSpPr>
          <p:cNvPr id="12294" name="Rectangle 6"/>
          <p:cNvSpPr>
            <a:spLocks noGrp="1" noChangeArrowheads="1"/>
          </p:cNvSpPr>
          <p:nvPr>
            <p:ph type="sldNum" sz="quarter" idx="4"/>
          </p:nvPr>
        </p:nvSpPr>
        <p:spPr bwMode="auto">
          <a:xfrm>
            <a:off x="8610600" y="6591300"/>
            <a:ext cx="339725" cy="190500"/>
          </a:xfrm>
          <a:prstGeom prst="rect">
            <a:avLst/>
          </a:prstGeom>
          <a:noFill/>
          <a:ln>
            <a:noFill/>
          </a:ln>
          <a:effectLst/>
        </p:spPr>
        <p:txBody>
          <a:bodyPr vert="horz" wrap="none" lIns="91440" tIns="18288" rIns="91440" bIns="18288" numCol="1" anchor="ctr" anchorCtr="0" compatLnSpc="1">
            <a:prstTxWarp prst="textNoShape">
              <a:avLst/>
            </a:prstTxWarp>
            <a:spAutoFit/>
          </a:bodyPr>
          <a:lstStyle>
            <a:lvl1pPr algn="r">
              <a:defRPr sz="1000" b="1" smtClean="0">
                <a:solidFill>
                  <a:schemeClr val="bg1"/>
                </a:solidFill>
              </a:defRPr>
            </a:lvl1pPr>
          </a:lstStyle>
          <a:p>
            <a:pPr>
              <a:defRPr/>
            </a:pPr>
            <a:fld id="{05A3A6AF-5B59-4D38-9AF1-785C56222D4B}" type="slidenum">
              <a:rPr lang="en-US"/>
              <a:pPr>
                <a:defRPr/>
              </a:pPr>
              <a:t>‹#›</a:t>
            </a:fld>
            <a:endParaRPr lang="en-US"/>
          </a:p>
        </p:txBody>
      </p:sp>
      <p:sp>
        <p:nvSpPr>
          <p:cNvPr id="2053" name="Line 11"/>
          <p:cNvSpPr>
            <a:spLocks noChangeShapeType="1"/>
          </p:cNvSpPr>
          <p:nvPr userDrawn="1"/>
        </p:nvSpPr>
        <p:spPr bwMode="auto">
          <a:xfrm>
            <a:off x="1692275" y="-309563"/>
            <a:ext cx="0" cy="0"/>
          </a:xfrm>
          <a:prstGeom prst="line">
            <a:avLst/>
          </a:prstGeom>
          <a:noFill/>
          <a:ln w="63500">
            <a:solidFill>
              <a:srgbClr val="5CA038"/>
            </a:solidFill>
            <a:round/>
            <a:headEnd/>
            <a:tailEnd/>
          </a:ln>
        </p:spPr>
        <p:txBody>
          <a:bodyPr/>
          <a:lstStyle/>
          <a:p>
            <a:pPr>
              <a:defRPr/>
            </a:pPr>
            <a:endParaRPr lang="en-US"/>
          </a:p>
        </p:txBody>
      </p:sp>
      <p:sp>
        <p:nvSpPr>
          <p:cNvPr id="2054" name="Line 14"/>
          <p:cNvSpPr>
            <a:spLocks noChangeShapeType="1"/>
          </p:cNvSpPr>
          <p:nvPr userDrawn="1"/>
        </p:nvSpPr>
        <p:spPr bwMode="auto">
          <a:xfrm>
            <a:off x="501650" y="185738"/>
            <a:ext cx="0" cy="0"/>
          </a:xfrm>
          <a:prstGeom prst="line">
            <a:avLst/>
          </a:prstGeom>
          <a:noFill/>
          <a:ln w="63500">
            <a:solidFill>
              <a:srgbClr val="5CA038"/>
            </a:solidFill>
            <a:round/>
            <a:headEnd/>
            <a:tailEnd/>
          </a:ln>
        </p:spPr>
        <p:txBody>
          <a:bodyPr/>
          <a:lstStyle/>
          <a:p>
            <a:pPr>
              <a:defRPr/>
            </a:pPr>
            <a:endParaRPr lang="en-US"/>
          </a:p>
        </p:txBody>
      </p:sp>
      <p:sp>
        <p:nvSpPr>
          <p:cNvPr id="2055" name="Text Box 18"/>
          <p:cNvSpPr txBox="1">
            <a:spLocks noChangeArrowheads="1"/>
          </p:cNvSpPr>
          <p:nvPr userDrawn="1"/>
        </p:nvSpPr>
        <p:spPr bwMode="auto">
          <a:xfrm>
            <a:off x="3657600" y="6477000"/>
            <a:ext cx="2246313" cy="274638"/>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200" dirty="0">
                <a:solidFill>
                  <a:schemeClr val="bg1"/>
                </a:solidFill>
              </a:rPr>
              <a:t>© 2014 W. W. Norton Co., Inc.</a:t>
            </a:r>
          </a:p>
        </p:txBody>
      </p:sp>
      <p:sp>
        <p:nvSpPr>
          <p:cNvPr id="2059" name="Text Box 23"/>
          <p:cNvSpPr txBox="1">
            <a:spLocks noChangeArrowheads="1"/>
          </p:cNvSpPr>
          <p:nvPr userDrawn="1"/>
        </p:nvSpPr>
        <p:spPr bwMode="auto">
          <a:xfrm>
            <a:off x="1565275" y="4049713"/>
            <a:ext cx="1311275" cy="1016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2000" b="1" dirty="0">
                <a:solidFill>
                  <a:schemeClr val="bg1"/>
                </a:solidFill>
              </a:rPr>
              <a:t>GILBERT</a:t>
            </a:r>
          </a:p>
          <a:p>
            <a:pPr algn="ctr" eaLnBrk="1" hangingPunct="1">
              <a:defRPr/>
            </a:pPr>
            <a:r>
              <a:rPr lang="en-US" sz="2000" b="1" dirty="0">
                <a:solidFill>
                  <a:schemeClr val="bg1"/>
                </a:solidFill>
              </a:rPr>
              <a:t>KIRSS</a:t>
            </a:r>
          </a:p>
          <a:p>
            <a:pPr algn="ctr" eaLnBrk="1" hangingPunct="1">
              <a:defRPr/>
            </a:pPr>
            <a:r>
              <a:rPr lang="en-US" sz="2000" b="1" dirty="0">
                <a:solidFill>
                  <a:schemeClr val="bg1"/>
                </a:solidFill>
              </a:rPr>
              <a:t>FOSTER</a:t>
            </a:r>
          </a:p>
        </p:txBody>
      </p:sp>
      <p:pic>
        <p:nvPicPr>
          <p:cNvPr id="1026" name="Picture 2"/>
          <p:cNvPicPr>
            <a:picLocks noChangeAspect="1" noChangeArrowheads="1"/>
          </p:cNvPicPr>
          <p:nvPr userDrawn="1"/>
        </p:nvPicPr>
        <p:blipFill>
          <a:blip r:embed="rId11"/>
          <a:srcRect/>
          <a:stretch>
            <a:fillRect/>
          </a:stretch>
        </p:blipFill>
        <p:spPr bwMode="auto">
          <a:xfrm>
            <a:off x="4419600" y="436563"/>
            <a:ext cx="4392613" cy="5811837"/>
          </a:xfrm>
          <a:prstGeom prst="rect">
            <a:avLst/>
          </a:prstGeom>
          <a:noFill/>
          <a:ln>
            <a:noFill/>
          </a:ln>
          <a:effectLst>
            <a:outerShdw blurRad="254000" dist="177800" dir="2700000" algn="tl" rotWithShape="0">
              <a:prstClr val="black">
                <a:alpha val="40000"/>
              </a:prstClr>
            </a:outerShdw>
          </a:effectLst>
        </p:spPr>
      </p:pic>
      <p:grpSp>
        <p:nvGrpSpPr>
          <p:cNvPr id="20489" name="Group 2"/>
          <p:cNvGrpSpPr>
            <a:grpSpLocks noChangeAspect="1"/>
          </p:cNvGrpSpPr>
          <p:nvPr userDrawn="1"/>
        </p:nvGrpSpPr>
        <p:grpSpPr bwMode="auto">
          <a:xfrm>
            <a:off x="544513" y="2819400"/>
            <a:ext cx="3379787" cy="646113"/>
            <a:chOff x="1016721" y="2652704"/>
            <a:chExt cx="2703629" cy="516789"/>
          </a:xfrm>
        </p:grpSpPr>
        <p:sp>
          <p:nvSpPr>
            <p:cNvPr id="12" name="Freeform 208"/>
            <p:cNvSpPr>
              <a:spLocks noEditPoints="1"/>
            </p:cNvSpPr>
            <p:nvPr userDrawn="1"/>
          </p:nvSpPr>
          <p:spPr bwMode="auto">
            <a:xfrm>
              <a:off x="135578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2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2 w 110"/>
                <a:gd name="T29" fmla="*/ 50 h 126"/>
                <a:gd name="T30" fmla="*/ 80 w 110"/>
                <a:gd name="T31" fmla="*/ 40 h 126"/>
                <a:gd name="T32" fmla="*/ 76 w 110"/>
                <a:gd name="T33" fmla="*/ 32 h 126"/>
                <a:gd name="T34" fmla="*/ 52 w 110"/>
                <a:gd name="T35" fmla="*/ 24 h 126"/>
                <a:gd name="T36" fmla="*/ 34 w 110"/>
                <a:gd name="T37" fmla="*/ 26 h 126"/>
                <a:gd name="T38" fmla="*/ 10 w 110"/>
                <a:gd name="T39" fmla="*/ 10 h 126"/>
                <a:gd name="T40" fmla="*/ 30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0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0 w 110"/>
                <a:gd name="T69" fmla="*/ 106 h 126"/>
                <a:gd name="T70" fmla="*/ 64 w 110"/>
                <a:gd name="T71" fmla="*/ 104 h 126"/>
                <a:gd name="T72" fmla="*/ 80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2" y="104"/>
                  </a:lnTo>
                  <a:lnTo>
                    <a:pt x="0" y="98"/>
                  </a:lnTo>
                  <a:lnTo>
                    <a:pt x="0" y="88"/>
                  </a:lnTo>
                  <a:lnTo>
                    <a:pt x="0" y="88"/>
                  </a:lnTo>
                  <a:lnTo>
                    <a:pt x="0" y="88"/>
                  </a:lnTo>
                  <a:lnTo>
                    <a:pt x="0" y="78"/>
                  </a:lnTo>
                  <a:lnTo>
                    <a:pt x="4" y="70"/>
                  </a:lnTo>
                  <a:lnTo>
                    <a:pt x="8" y="64"/>
                  </a:lnTo>
                  <a:lnTo>
                    <a:pt x="14" y="58"/>
                  </a:lnTo>
                  <a:lnTo>
                    <a:pt x="20" y="54"/>
                  </a:lnTo>
                  <a:lnTo>
                    <a:pt x="30" y="50"/>
                  </a:lnTo>
                  <a:lnTo>
                    <a:pt x="38" y="48"/>
                  </a:lnTo>
                  <a:lnTo>
                    <a:pt x="50" y="48"/>
                  </a:lnTo>
                  <a:lnTo>
                    <a:pt x="50" y="48"/>
                  </a:lnTo>
                  <a:lnTo>
                    <a:pt x="68" y="50"/>
                  </a:lnTo>
                  <a:lnTo>
                    <a:pt x="82" y="54"/>
                  </a:lnTo>
                  <a:lnTo>
                    <a:pt x="82" y="50"/>
                  </a:lnTo>
                  <a:lnTo>
                    <a:pt x="82" y="50"/>
                  </a:lnTo>
                  <a:lnTo>
                    <a:pt x="80" y="40"/>
                  </a:lnTo>
                  <a:lnTo>
                    <a:pt x="78" y="36"/>
                  </a:lnTo>
                  <a:lnTo>
                    <a:pt x="76" y="32"/>
                  </a:lnTo>
                  <a:lnTo>
                    <a:pt x="66" y="26"/>
                  </a:lnTo>
                  <a:lnTo>
                    <a:pt x="52" y="24"/>
                  </a:lnTo>
                  <a:lnTo>
                    <a:pt x="52" y="24"/>
                  </a:lnTo>
                  <a:lnTo>
                    <a:pt x="34" y="26"/>
                  </a:lnTo>
                  <a:lnTo>
                    <a:pt x="18" y="32"/>
                  </a:lnTo>
                  <a:lnTo>
                    <a:pt x="10" y="10"/>
                  </a:lnTo>
                  <a:lnTo>
                    <a:pt x="10" y="10"/>
                  </a:lnTo>
                  <a:lnTo>
                    <a:pt x="30" y="2"/>
                  </a:lnTo>
                  <a:lnTo>
                    <a:pt x="42"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0"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0" y="106"/>
                  </a:lnTo>
                  <a:lnTo>
                    <a:pt x="50" y="106"/>
                  </a:lnTo>
                  <a:lnTo>
                    <a:pt x="64" y="104"/>
                  </a:lnTo>
                  <a:lnTo>
                    <a:pt x="74" y="98"/>
                  </a:lnTo>
                  <a:lnTo>
                    <a:pt x="80" y="90"/>
                  </a:lnTo>
                  <a:lnTo>
                    <a:pt x="82" y="86"/>
                  </a:lnTo>
                  <a:lnTo>
                    <a:pt x="84" y="80"/>
                  </a:lnTo>
                  <a:lnTo>
                    <a:pt x="84" y="72"/>
                  </a:lnTo>
                  <a:close/>
                </a:path>
              </a:pathLst>
            </a:custGeom>
            <a:solidFill>
              <a:srgbClr val="FFCC00"/>
            </a:solidFill>
            <a:ln>
              <a:noFill/>
            </a:ln>
          </p:spPr>
          <p:txBody>
            <a:bodyPr/>
            <a:lstStyle/>
            <a:p>
              <a:pPr>
                <a:defRPr/>
              </a:pPr>
              <a:endParaRPr lang="en-US"/>
            </a:p>
          </p:txBody>
        </p:sp>
        <p:sp>
          <p:nvSpPr>
            <p:cNvPr id="13" name="Freeform 209"/>
            <p:cNvSpPr>
              <a:spLocks/>
            </p:cNvSpPr>
            <p:nvPr userDrawn="1"/>
          </p:nvSpPr>
          <p:spPr bwMode="auto">
            <a:xfrm>
              <a:off x="1452298" y="3069182"/>
              <a:ext cx="67305" cy="77455"/>
            </a:xfrm>
            <a:custGeom>
              <a:avLst/>
              <a:gdLst>
                <a:gd name="T0" fmla="*/ 0 w 110"/>
                <a:gd name="T1" fmla="*/ 4 h 126"/>
                <a:gd name="T2" fmla="*/ 28 w 110"/>
                <a:gd name="T3" fmla="*/ 4 h 126"/>
                <a:gd name="T4" fmla="*/ 28 w 110"/>
                <a:gd name="T5" fmla="*/ 22 h 126"/>
                <a:gd name="T6" fmla="*/ 28 w 110"/>
                <a:gd name="T7" fmla="*/ 22 h 126"/>
                <a:gd name="T8" fmla="*/ 34 w 110"/>
                <a:gd name="T9" fmla="*/ 14 h 126"/>
                <a:gd name="T10" fmla="*/ 42 w 110"/>
                <a:gd name="T11" fmla="*/ 8 h 126"/>
                <a:gd name="T12" fmla="*/ 52 w 110"/>
                <a:gd name="T13" fmla="*/ 2 h 126"/>
                <a:gd name="T14" fmla="*/ 66 w 110"/>
                <a:gd name="T15" fmla="*/ 0 h 126"/>
                <a:gd name="T16" fmla="*/ 66 w 110"/>
                <a:gd name="T17" fmla="*/ 0 h 126"/>
                <a:gd name="T18" fmla="*/ 76 w 110"/>
                <a:gd name="T19" fmla="*/ 2 h 126"/>
                <a:gd name="T20" fmla="*/ 84 w 110"/>
                <a:gd name="T21" fmla="*/ 4 h 126"/>
                <a:gd name="T22" fmla="*/ 92 w 110"/>
                <a:gd name="T23" fmla="*/ 8 h 126"/>
                <a:gd name="T24" fmla="*/ 98 w 110"/>
                <a:gd name="T25" fmla="*/ 14 h 126"/>
                <a:gd name="T26" fmla="*/ 102 w 110"/>
                <a:gd name="T27" fmla="*/ 20 h 126"/>
                <a:gd name="T28" fmla="*/ 106 w 110"/>
                <a:gd name="T29" fmla="*/ 28 h 126"/>
                <a:gd name="T30" fmla="*/ 108 w 110"/>
                <a:gd name="T31" fmla="*/ 38 h 126"/>
                <a:gd name="T32" fmla="*/ 110 w 110"/>
                <a:gd name="T33" fmla="*/ 48 h 126"/>
                <a:gd name="T34" fmla="*/ 110 w 110"/>
                <a:gd name="T35" fmla="*/ 126 h 126"/>
                <a:gd name="T36" fmla="*/ 82 w 110"/>
                <a:gd name="T37" fmla="*/ 126 h 126"/>
                <a:gd name="T38" fmla="*/ 82 w 110"/>
                <a:gd name="T39" fmla="*/ 56 h 126"/>
                <a:gd name="T40" fmla="*/ 82 w 110"/>
                <a:gd name="T41" fmla="*/ 56 h 126"/>
                <a:gd name="T42" fmla="*/ 80 w 110"/>
                <a:gd name="T43" fmla="*/ 44 h 126"/>
                <a:gd name="T44" fmla="*/ 74 w 110"/>
                <a:gd name="T45" fmla="*/ 34 h 126"/>
                <a:gd name="T46" fmla="*/ 66 w 110"/>
                <a:gd name="T47" fmla="*/ 28 h 126"/>
                <a:gd name="T48" fmla="*/ 56 w 110"/>
                <a:gd name="T49" fmla="*/ 26 h 126"/>
                <a:gd name="T50" fmla="*/ 56 w 110"/>
                <a:gd name="T51" fmla="*/ 26 h 126"/>
                <a:gd name="T52" fmla="*/ 44 w 110"/>
                <a:gd name="T53" fmla="*/ 28 h 126"/>
                <a:gd name="T54" fmla="*/ 36 w 110"/>
                <a:gd name="T55" fmla="*/ 34 h 126"/>
                <a:gd name="T56" fmla="*/ 30 w 110"/>
                <a:gd name="T57" fmla="*/ 44 h 126"/>
                <a:gd name="T58" fmla="*/ 28 w 110"/>
                <a:gd name="T59" fmla="*/ 56 h 126"/>
                <a:gd name="T60" fmla="*/ 28 w 110"/>
                <a:gd name="T61" fmla="*/ 126 h 126"/>
                <a:gd name="T62" fmla="*/ 0 w 110"/>
                <a:gd name="T63" fmla="*/ 126 h 126"/>
                <a:gd name="T64" fmla="*/ 0 w 110"/>
                <a:gd name="T65"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0" y="4"/>
                  </a:moveTo>
                  <a:lnTo>
                    <a:pt x="28" y="4"/>
                  </a:lnTo>
                  <a:lnTo>
                    <a:pt x="28" y="22"/>
                  </a:lnTo>
                  <a:lnTo>
                    <a:pt x="28" y="22"/>
                  </a:lnTo>
                  <a:lnTo>
                    <a:pt x="34" y="14"/>
                  </a:lnTo>
                  <a:lnTo>
                    <a:pt x="42" y="8"/>
                  </a:lnTo>
                  <a:lnTo>
                    <a:pt x="52" y="2"/>
                  </a:lnTo>
                  <a:lnTo>
                    <a:pt x="66" y="0"/>
                  </a:lnTo>
                  <a:lnTo>
                    <a:pt x="66" y="0"/>
                  </a:lnTo>
                  <a:lnTo>
                    <a:pt x="76" y="2"/>
                  </a:lnTo>
                  <a:lnTo>
                    <a:pt x="84" y="4"/>
                  </a:lnTo>
                  <a:lnTo>
                    <a:pt x="92" y="8"/>
                  </a:lnTo>
                  <a:lnTo>
                    <a:pt x="98" y="14"/>
                  </a:lnTo>
                  <a:lnTo>
                    <a:pt x="102" y="20"/>
                  </a:lnTo>
                  <a:lnTo>
                    <a:pt x="106" y="28"/>
                  </a:lnTo>
                  <a:lnTo>
                    <a:pt x="108" y="38"/>
                  </a:lnTo>
                  <a:lnTo>
                    <a:pt x="110" y="48"/>
                  </a:lnTo>
                  <a:lnTo>
                    <a:pt x="110" y="126"/>
                  </a:lnTo>
                  <a:lnTo>
                    <a:pt x="82" y="126"/>
                  </a:lnTo>
                  <a:lnTo>
                    <a:pt x="82" y="56"/>
                  </a:lnTo>
                  <a:lnTo>
                    <a:pt x="82" y="56"/>
                  </a:lnTo>
                  <a:lnTo>
                    <a:pt x="80" y="44"/>
                  </a:lnTo>
                  <a:lnTo>
                    <a:pt x="74" y="34"/>
                  </a:lnTo>
                  <a:lnTo>
                    <a:pt x="66" y="28"/>
                  </a:lnTo>
                  <a:lnTo>
                    <a:pt x="56" y="26"/>
                  </a:lnTo>
                  <a:lnTo>
                    <a:pt x="56"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4" name="Freeform 210"/>
            <p:cNvSpPr>
              <a:spLocks noEditPoints="1"/>
            </p:cNvSpPr>
            <p:nvPr userDrawn="1"/>
          </p:nvSpPr>
          <p:spPr bwMode="auto">
            <a:xfrm>
              <a:off x="1593258" y="3070452"/>
              <a:ext cx="6857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4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4"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15" name="Freeform 211"/>
            <p:cNvSpPr>
              <a:spLocks/>
            </p:cNvSpPr>
            <p:nvPr userDrawn="1"/>
          </p:nvSpPr>
          <p:spPr bwMode="auto">
            <a:xfrm>
              <a:off x="1682152" y="3051406"/>
              <a:ext cx="45717" cy="96501"/>
            </a:xfrm>
            <a:custGeom>
              <a:avLst/>
              <a:gdLst>
                <a:gd name="T0" fmla="*/ 16 w 76"/>
                <a:gd name="T1" fmla="*/ 122 h 158"/>
                <a:gd name="T2" fmla="*/ 16 w 76"/>
                <a:gd name="T3" fmla="*/ 58 h 158"/>
                <a:gd name="T4" fmla="*/ 0 w 76"/>
                <a:gd name="T5" fmla="*/ 58 h 158"/>
                <a:gd name="T6" fmla="*/ 0 w 76"/>
                <a:gd name="T7" fmla="*/ 34 h 158"/>
                <a:gd name="T8" fmla="*/ 16 w 76"/>
                <a:gd name="T9" fmla="*/ 34 h 158"/>
                <a:gd name="T10" fmla="*/ 16 w 76"/>
                <a:gd name="T11" fmla="*/ 0 h 158"/>
                <a:gd name="T12" fmla="*/ 44 w 76"/>
                <a:gd name="T13" fmla="*/ 0 h 158"/>
                <a:gd name="T14" fmla="*/ 44 w 76"/>
                <a:gd name="T15" fmla="*/ 34 h 158"/>
                <a:gd name="T16" fmla="*/ 76 w 76"/>
                <a:gd name="T17" fmla="*/ 34 h 158"/>
                <a:gd name="T18" fmla="*/ 76 w 76"/>
                <a:gd name="T19" fmla="*/ 58 h 158"/>
                <a:gd name="T20" fmla="*/ 44 w 76"/>
                <a:gd name="T21" fmla="*/ 58 h 158"/>
                <a:gd name="T22" fmla="*/ 44 w 76"/>
                <a:gd name="T23" fmla="*/ 118 h 158"/>
                <a:gd name="T24" fmla="*/ 44 w 76"/>
                <a:gd name="T25" fmla="*/ 118 h 158"/>
                <a:gd name="T26" fmla="*/ 44 w 76"/>
                <a:gd name="T27" fmla="*/ 124 h 158"/>
                <a:gd name="T28" fmla="*/ 48 w 76"/>
                <a:gd name="T29" fmla="*/ 130 h 158"/>
                <a:gd name="T30" fmla="*/ 52 w 76"/>
                <a:gd name="T31" fmla="*/ 132 h 158"/>
                <a:gd name="T32" fmla="*/ 58 w 76"/>
                <a:gd name="T33" fmla="*/ 132 h 158"/>
                <a:gd name="T34" fmla="*/ 58 w 76"/>
                <a:gd name="T35" fmla="*/ 132 h 158"/>
                <a:gd name="T36" fmla="*/ 68 w 76"/>
                <a:gd name="T37" fmla="*/ 132 h 158"/>
                <a:gd name="T38" fmla="*/ 76 w 76"/>
                <a:gd name="T39" fmla="*/ 128 h 158"/>
                <a:gd name="T40" fmla="*/ 76 w 76"/>
                <a:gd name="T41" fmla="*/ 152 h 158"/>
                <a:gd name="T42" fmla="*/ 76 w 76"/>
                <a:gd name="T43" fmla="*/ 152 h 158"/>
                <a:gd name="T44" fmla="*/ 64 w 76"/>
                <a:gd name="T45" fmla="*/ 156 h 158"/>
                <a:gd name="T46" fmla="*/ 50 w 76"/>
                <a:gd name="T47" fmla="*/ 158 h 158"/>
                <a:gd name="T48" fmla="*/ 50 w 76"/>
                <a:gd name="T49" fmla="*/ 158 h 158"/>
                <a:gd name="T50" fmla="*/ 36 w 76"/>
                <a:gd name="T51" fmla="*/ 156 h 158"/>
                <a:gd name="T52" fmla="*/ 30 w 76"/>
                <a:gd name="T53" fmla="*/ 154 h 158"/>
                <a:gd name="T54" fmla="*/ 26 w 76"/>
                <a:gd name="T55" fmla="*/ 150 h 158"/>
                <a:gd name="T56" fmla="*/ 20 w 76"/>
                <a:gd name="T57" fmla="*/ 146 h 158"/>
                <a:gd name="T58" fmla="*/ 18 w 76"/>
                <a:gd name="T59" fmla="*/ 140 h 158"/>
                <a:gd name="T60" fmla="*/ 16 w 76"/>
                <a:gd name="T61" fmla="*/ 132 h 158"/>
                <a:gd name="T62" fmla="*/ 16 w 76"/>
                <a:gd name="T63" fmla="*/ 122 h 158"/>
                <a:gd name="T64" fmla="*/ 16 w 76"/>
                <a:gd name="T65" fmla="*/ 1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58">
                  <a:moveTo>
                    <a:pt x="16" y="122"/>
                  </a:moveTo>
                  <a:lnTo>
                    <a:pt x="16" y="58"/>
                  </a:lnTo>
                  <a:lnTo>
                    <a:pt x="0" y="58"/>
                  </a:lnTo>
                  <a:lnTo>
                    <a:pt x="0" y="34"/>
                  </a:lnTo>
                  <a:lnTo>
                    <a:pt x="16" y="34"/>
                  </a:lnTo>
                  <a:lnTo>
                    <a:pt x="16" y="0"/>
                  </a:lnTo>
                  <a:lnTo>
                    <a:pt x="44" y="0"/>
                  </a:lnTo>
                  <a:lnTo>
                    <a:pt x="44" y="34"/>
                  </a:lnTo>
                  <a:lnTo>
                    <a:pt x="76" y="34"/>
                  </a:lnTo>
                  <a:lnTo>
                    <a:pt x="76" y="58"/>
                  </a:lnTo>
                  <a:lnTo>
                    <a:pt x="44" y="58"/>
                  </a:lnTo>
                  <a:lnTo>
                    <a:pt x="44" y="118"/>
                  </a:lnTo>
                  <a:lnTo>
                    <a:pt x="44" y="118"/>
                  </a:lnTo>
                  <a:lnTo>
                    <a:pt x="44" y="124"/>
                  </a:lnTo>
                  <a:lnTo>
                    <a:pt x="48" y="130"/>
                  </a:lnTo>
                  <a:lnTo>
                    <a:pt x="52" y="132"/>
                  </a:lnTo>
                  <a:lnTo>
                    <a:pt x="58" y="132"/>
                  </a:lnTo>
                  <a:lnTo>
                    <a:pt x="58" y="132"/>
                  </a:lnTo>
                  <a:lnTo>
                    <a:pt x="68" y="132"/>
                  </a:lnTo>
                  <a:lnTo>
                    <a:pt x="76" y="128"/>
                  </a:lnTo>
                  <a:lnTo>
                    <a:pt x="76" y="152"/>
                  </a:lnTo>
                  <a:lnTo>
                    <a:pt x="76" y="152"/>
                  </a:lnTo>
                  <a:lnTo>
                    <a:pt x="64" y="156"/>
                  </a:lnTo>
                  <a:lnTo>
                    <a:pt x="50" y="158"/>
                  </a:lnTo>
                  <a:lnTo>
                    <a:pt x="50" y="158"/>
                  </a:lnTo>
                  <a:lnTo>
                    <a:pt x="36" y="156"/>
                  </a:lnTo>
                  <a:lnTo>
                    <a:pt x="30" y="154"/>
                  </a:lnTo>
                  <a:lnTo>
                    <a:pt x="26" y="150"/>
                  </a:lnTo>
                  <a:lnTo>
                    <a:pt x="20" y="146"/>
                  </a:lnTo>
                  <a:lnTo>
                    <a:pt x="18" y="140"/>
                  </a:lnTo>
                  <a:lnTo>
                    <a:pt x="16" y="132"/>
                  </a:lnTo>
                  <a:lnTo>
                    <a:pt x="16" y="122"/>
                  </a:lnTo>
                  <a:lnTo>
                    <a:pt x="16" y="122"/>
                  </a:lnTo>
                  <a:close/>
                </a:path>
              </a:pathLst>
            </a:custGeom>
            <a:solidFill>
              <a:srgbClr val="FFCC00"/>
            </a:solidFill>
            <a:ln>
              <a:noFill/>
            </a:ln>
          </p:spPr>
          <p:txBody>
            <a:bodyPr/>
            <a:lstStyle/>
            <a:p>
              <a:pPr>
                <a:defRPr/>
              </a:pPr>
              <a:endParaRPr lang="en-US"/>
            </a:p>
          </p:txBody>
        </p:sp>
        <p:sp>
          <p:nvSpPr>
            <p:cNvPr id="16" name="Freeform 212"/>
            <p:cNvSpPr>
              <a:spLocks noEditPoints="1"/>
            </p:cNvSpPr>
            <p:nvPr userDrawn="1"/>
          </p:nvSpPr>
          <p:spPr bwMode="auto">
            <a:xfrm>
              <a:off x="1746916" y="3069182"/>
              <a:ext cx="78734" cy="78725"/>
            </a:xfrm>
            <a:custGeom>
              <a:avLst/>
              <a:gdLst>
                <a:gd name="T0" fmla="*/ 0 w 130"/>
                <a:gd name="T1" fmla="*/ 64 h 128"/>
                <a:gd name="T2" fmla="*/ 2 w 130"/>
                <a:gd name="T3" fmla="*/ 52 h 128"/>
                <a:gd name="T4" fmla="*/ 10 w 130"/>
                <a:gd name="T5" fmla="*/ 30 h 128"/>
                <a:gd name="T6" fmla="*/ 28 w 130"/>
                <a:gd name="T7" fmla="*/ 12 h 128"/>
                <a:gd name="T8" fmla="*/ 52 w 130"/>
                <a:gd name="T9" fmla="*/ 2 h 128"/>
                <a:gd name="T10" fmla="*/ 66 w 130"/>
                <a:gd name="T11" fmla="*/ 0 h 128"/>
                <a:gd name="T12" fmla="*/ 92 w 130"/>
                <a:gd name="T13" fmla="*/ 6 h 128"/>
                <a:gd name="T14" fmla="*/ 112 w 130"/>
                <a:gd name="T15" fmla="*/ 20 h 128"/>
                <a:gd name="T16" fmla="*/ 126 w 130"/>
                <a:gd name="T17" fmla="*/ 40 h 128"/>
                <a:gd name="T18" fmla="*/ 130 w 130"/>
                <a:gd name="T19" fmla="*/ 64 h 128"/>
                <a:gd name="T20" fmla="*/ 130 w 130"/>
                <a:gd name="T21" fmla="*/ 64 h 128"/>
                <a:gd name="T22" fmla="*/ 126 w 130"/>
                <a:gd name="T23" fmla="*/ 90 h 128"/>
                <a:gd name="T24" fmla="*/ 112 w 130"/>
                <a:gd name="T25" fmla="*/ 110 h 128"/>
                <a:gd name="T26" fmla="*/ 92 w 130"/>
                <a:gd name="T27" fmla="*/ 124 h 128"/>
                <a:gd name="T28" fmla="*/ 66 w 130"/>
                <a:gd name="T29" fmla="*/ 128 h 128"/>
                <a:gd name="T30" fmla="*/ 52 w 130"/>
                <a:gd name="T31" fmla="*/ 128 h 128"/>
                <a:gd name="T32" fmla="*/ 28 w 130"/>
                <a:gd name="T33" fmla="*/ 118 h 128"/>
                <a:gd name="T34" fmla="*/ 10 w 130"/>
                <a:gd name="T35" fmla="*/ 100 h 128"/>
                <a:gd name="T36" fmla="*/ 2 w 130"/>
                <a:gd name="T37" fmla="*/ 78 h 128"/>
                <a:gd name="T38" fmla="*/ 0 w 130"/>
                <a:gd name="T39" fmla="*/ 66 h 128"/>
                <a:gd name="T40" fmla="*/ 102 w 130"/>
                <a:gd name="T41" fmla="*/ 64 h 128"/>
                <a:gd name="T42" fmla="*/ 102 w 130"/>
                <a:gd name="T43" fmla="*/ 56 h 128"/>
                <a:gd name="T44" fmla="*/ 96 w 130"/>
                <a:gd name="T45" fmla="*/ 42 h 128"/>
                <a:gd name="T46" fmla="*/ 86 w 130"/>
                <a:gd name="T47" fmla="*/ 32 h 128"/>
                <a:gd name="T48" fmla="*/ 72 w 130"/>
                <a:gd name="T49" fmla="*/ 26 h 128"/>
                <a:gd name="T50" fmla="*/ 66 w 130"/>
                <a:gd name="T51" fmla="*/ 26 h 128"/>
                <a:gd name="T52" fmla="*/ 50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6 w 130"/>
                <a:gd name="T69" fmla="*/ 104 h 128"/>
                <a:gd name="T70" fmla="*/ 74 w 130"/>
                <a:gd name="T71" fmla="*/ 104 h 128"/>
                <a:gd name="T72" fmla="*/ 88 w 130"/>
                <a:gd name="T73" fmla="*/ 98 h 128"/>
                <a:gd name="T74" fmla="*/ 96 w 130"/>
                <a:gd name="T75" fmla="*/ 86 h 128"/>
                <a:gd name="T76" fmla="*/ 102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2" y="52"/>
                  </a:lnTo>
                  <a:lnTo>
                    <a:pt x="4" y="40"/>
                  </a:lnTo>
                  <a:lnTo>
                    <a:pt x="10" y="30"/>
                  </a:lnTo>
                  <a:lnTo>
                    <a:pt x="18" y="20"/>
                  </a:lnTo>
                  <a:lnTo>
                    <a:pt x="28" y="12"/>
                  </a:lnTo>
                  <a:lnTo>
                    <a:pt x="40" y="6"/>
                  </a:lnTo>
                  <a:lnTo>
                    <a:pt x="52" y="2"/>
                  </a:lnTo>
                  <a:lnTo>
                    <a:pt x="66" y="0"/>
                  </a:lnTo>
                  <a:lnTo>
                    <a:pt x="66" y="0"/>
                  </a:lnTo>
                  <a:lnTo>
                    <a:pt x="80" y="2"/>
                  </a:lnTo>
                  <a:lnTo>
                    <a:pt x="92" y="6"/>
                  </a:lnTo>
                  <a:lnTo>
                    <a:pt x="102" y="12"/>
                  </a:lnTo>
                  <a:lnTo>
                    <a:pt x="112" y="20"/>
                  </a:lnTo>
                  <a:lnTo>
                    <a:pt x="120" y="28"/>
                  </a:lnTo>
                  <a:lnTo>
                    <a:pt x="126" y="40"/>
                  </a:lnTo>
                  <a:lnTo>
                    <a:pt x="130" y="52"/>
                  </a:lnTo>
                  <a:lnTo>
                    <a:pt x="130" y="64"/>
                  </a:lnTo>
                  <a:lnTo>
                    <a:pt x="130" y="64"/>
                  </a:lnTo>
                  <a:lnTo>
                    <a:pt x="130" y="64"/>
                  </a:lnTo>
                  <a:lnTo>
                    <a:pt x="130" y="78"/>
                  </a:lnTo>
                  <a:lnTo>
                    <a:pt x="126" y="90"/>
                  </a:lnTo>
                  <a:lnTo>
                    <a:pt x="120" y="100"/>
                  </a:lnTo>
                  <a:lnTo>
                    <a:pt x="112" y="110"/>
                  </a:lnTo>
                  <a:lnTo>
                    <a:pt x="102" y="118"/>
                  </a:lnTo>
                  <a:lnTo>
                    <a:pt x="92" y="124"/>
                  </a:lnTo>
                  <a:lnTo>
                    <a:pt x="78" y="128"/>
                  </a:lnTo>
                  <a:lnTo>
                    <a:pt x="66" y="128"/>
                  </a:lnTo>
                  <a:lnTo>
                    <a:pt x="66" y="128"/>
                  </a:lnTo>
                  <a:lnTo>
                    <a:pt x="52" y="128"/>
                  </a:lnTo>
                  <a:lnTo>
                    <a:pt x="40" y="124"/>
                  </a:lnTo>
                  <a:lnTo>
                    <a:pt x="28" y="118"/>
                  </a:lnTo>
                  <a:lnTo>
                    <a:pt x="18" y="110"/>
                  </a:lnTo>
                  <a:lnTo>
                    <a:pt x="10" y="100"/>
                  </a:lnTo>
                  <a:lnTo>
                    <a:pt x="4" y="90"/>
                  </a:lnTo>
                  <a:lnTo>
                    <a:pt x="2" y="78"/>
                  </a:lnTo>
                  <a:lnTo>
                    <a:pt x="0" y="66"/>
                  </a:lnTo>
                  <a:lnTo>
                    <a:pt x="0" y="66"/>
                  </a:lnTo>
                  <a:close/>
                  <a:moveTo>
                    <a:pt x="102" y="66"/>
                  </a:moveTo>
                  <a:lnTo>
                    <a:pt x="102" y="64"/>
                  </a:lnTo>
                  <a:lnTo>
                    <a:pt x="102" y="64"/>
                  </a:lnTo>
                  <a:lnTo>
                    <a:pt x="102" y="56"/>
                  </a:lnTo>
                  <a:lnTo>
                    <a:pt x="100" y="50"/>
                  </a:lnTo>
                  <a:lnTo>
                    <a:pt x="96" y="42"/>
                  </a:lnTo>
                  <a:lnTo>
                    <a:pt x="92" y="38"/>
                  </a:lnTo>
                  <a:lnTo>
                    <a:pt x="86" y="32"/>
                  </a:lnTo>
                  <a:lnTo>
                    <a:pt x="80" y="28"/>
                  </a:lnTo>
                  <a:lnTo>
                    <a:pt x="72" y="26"/>
                  </a:lnTo>
                  <a:lnTo>
                    <a:pt x="66" y="26"/>
                  </a:lnTo>
                  <a:lnTo>
                    <a:pt x="66"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8" y="104"/>
                  </a:lnTo>
                  <a:lnTo>
                    <a:pt x="66" y="104"/>
                  </a:lnTo>
                  <a:lnTo>
                    <a:pt x="66" y="104"/>
                  </a:lnTo>
                  <a:lnTo>
                    <a:pt x="74" y="104"/>
                  </a:lnTo>
                  <a:lnTo>
                    <a:pt x="80" y="102"/>
                  </a:lnTo>
                  <a:lnTo>
                    <a:pt x="88" y="98"/>
                  </a:lnTo>
                  <a:lnTo>
                    <a:pt x="92" y="92"/>
                  </a:lnTo>
                  <a:lnTo>
                    <a:pt x="96" y="86"/>
                  </a:lnTo>
                  <a:lnTo>
                    <a:pt x="100" y="80"/>
                  </a:lnTo>
                  <a:lnTo>
                    <a:pt x="102" y="74"/>
                  </a:lnTo>
                  <a:lnTo>
                    <a:pt x="102" y="66"/>
                  </a:lnTo>
                  <a:lnTo>
                    <a:pt x="102" y="66"/>
                  </a:lnTo>
                  <a:close/>
                </a:path>
              </a:pathLst>
            </a:custGeom>
            <a:solidFill>
              <a:srgbClr val="FFCC00"/>
            </a:solidFill>
            <a:ln>
              <a:noFill/>
            </a:ln>
          </p:spPr>
          <p:txBody>
            <a:bodyPr/>
            <a:lstStyle/>
            <a:p>
              <a:pPr>
                <a:defRPr/>
              </a:pPr>
              <a:endParaRPr lang="en-US"/>
            </a:p>
          </p:txBody>
        </p:sp>
        <p:sp>
          <p:nvSpPr>
            <p:cNvPr id="17" name="Freeform 213"/>
            <p:cNvSpPr>
              <a:spLocks/>
            </p:cNvSpPr>
            <p:nvPr userDrawn="1"/>
          </p:nvSpPr>
          <p:spPr bwMode="auto">
            <a:xfrm>
              <a:off x="1851049" y="3069182"/>
              <a:ext cx="113022" cy="77455"/>
            </a:xfrm>
            <a:custGeom>
              <a:avLst/>
              <a:gdLst>
                <a:gd name="T0" fmla="*/ 0 w 186"/>
                <a:gd name="T1" fmla="*/ 4 h 126"/>
                <a:gd name="T2" fmla="*/ 28 w 186"/>
                <a:gd name="T3" fmla="*/ 4 h 126"/>
                <a:gd name="T4" fmla="*/ 28 w 186"/>
                <a:gd name="T5" fmla="*/ 22 h 126"/>
                <a:gd name="T6" fmla="*/ 28 w 186"/>
                <a:gd name="T7" fmla="*/ 22 h 126"/>
                <a:gd name="T8" fmla="*/ 34 w 186"/>
                <a:gd name="T9" fmla="*/ 14 h 126"/>
                <a:gd name="T10" fmla="*/ 42 w 186"/>
                <a:gd name="T11" fmla="*/ 8 h 126"/>
                <a:gd name="T12" fmla="*/ 52 w 186"/>
                <a:gd name="T13" fmla="*/ 2 h 126"/>
                <a:gd name="T14" fmla="*/ 66 w 186"/>
                <a:gd name="T15" fmla="*/ 0 h 126"/>
                <a:gd name="T16" fmla="*/ 66 w 186"/>
                <a:gd name="T17" fmla="*/ 0 h 126"/>
                <a:gd name="T18" fmla="*/ 78 w 186"/>
                <a:gd name="T19" fmla="*/ 2 h 126"/>
                <a:gd name="T20" fmla="*/ 88 w 186"/>
                <a:gd name="T21" fmla="*/ 6 h 126"/>
                <a:gd name="T22" fmla="*/ 96 w 186"/>
                <a:gd name="T23" fmla="*/ 14 h 126"/>
                <a:gd name="T24" fmla="*/ 102 w 186"/>
                <a:gd name="T25" fmla="*/ 22 h 126"/>
                <a:gd name="T26" fmla="*/ 102 w 186"/>
                <a:gd name="T27" fmla="*/ 22 h 126"/>
                <a:gd name="T28" fmla="*/ 110 w 186"/>
                <a:gd name="T29" fmla="*/ 14 h 126"/>
                <a:gd name="T30" fmla="*/ 120 w 186"/>
                <a:gd name="T31" fmla="*/ 6 h 126"/>
                <a:gd name="T32" fmla="*/ 130 w 186"/>
                <a:gd name="T33" fmla="*/ 2 h 126"/>
                <a:gd name="T34" fmla="*/ 144 w 186"/>
                <a:gd name="T35" fmla="*/ 0 h 126"/>
                <a:gd name="T36" fmla="*/ 144 w 186"/>
                <a:gd name="T37" fmla="*/ 0 h 126"/>
                <a:gd name="T38" fmla="*/ 152 w 186"/>
                <a:gd name="T39" fmla="*/ 2 h 126"/>
                <a:gd name="T40" fmla="*/ 162 w 186"/>
                <a:gd name="T41" fmla="*/ 4 h 126"/>
                <a:gd name="T42" fmla="*/ 168 w 186"/>
                <a:gd name="T43" fmla="*/ 8 h 126"/>
                <a:gd name="T44" fmla="*/ 174 w 186"/>
                <a:gd name="T45" fmla="*/ 14 h 126"/>
                <a:gd name="T46" fmla="*/ 180 w 186"/>
                <a:gd name="T47" fmla="*/ 20 h 126"/>
                <a:gd name="T48" fmla="*/ 184 w 186"/>
                <a:gd name="T49" fmla="*/ 28 h 126"/>
                <a:gd name="T50" fmla="*/ 186 w 186"/>
                <a:gd name="T51" fmla="*/ 38 h 126"/>
                <a:gd name="T52" fmla="*/ 186 w 186"/>
                <a:gd name="T53" fmla="*/ 48 h 126"/>
                <a:gd name="T54" fmla="*/ 186 w 186"/>
                <a:gd name="T55" fmla="*/ 126 h 126"/>
                <a:gd name="T56" fmla="*/ 158 w 186"/>
                <a:gd name="T57" fmla="*/ 126 h 126"/>
                <a:gd name="T58" fmla="*/ 158 w 186"/>
                <a:gd name="T59" fmla="*/ 56 h 126"/>
                <a:gd name="T60" fmla="*/ 158 w 186"/>
                <a:gd name="T61" fmla="*/ 56 h 126"/>
                <a:gd name="T62" fmla="*/ 156 w 186"/>
                <a:gd name="T63" fmla="*/ 44 h 126"/>
                <a:gd name="T64" fmla="*/ 152 w 186"/>
                <a:gd name="T65" fmla="*/ 34 h 126"/>
                <a:gd name="T66" fmla="*/ 144 w 186"/>
                <a:gd name="T67" fmla="*/ 28 h 126"/>
                <a:gd name="T68" fmla="*/ 134 w 186"/>
                <a:gd name="T69" fmla="*/ 26 h 126"/>
                <a:gd name="T70" fmla="*/ 134 w 186"/>
                <a:gd name="T71" fmla="*/ 26 h 126"/>
                <a:gd name="T72" fmla="*/ 122 w 186"/>
                <a:gd name="T73" fmla="*/ 28 h 126"/>
                <a:gd name="T74" fmla="*/ 114 w 186"/>
                <a:gd name="T75" fmla="*/ 34 h 126"/>
                <a:gd name="T76" fmla="*/ 110 w 186"/>
                <a:gd name="T77" fmla="*/ 44 h 126"/>
                <a:gd name="T78" fmla="*/ 108 w 186"/>
                <a:gd name="T79" fmla="*/ 56 h 126"/>
                <a:gd name="T80" fmla="*/ 108 w 186"/>
                <a:gd name="T81" fmla="*/ 126 h 126"/>
                <a:gd name="T82" fmla="*/ 80 w 186"/>
                <a:gd name="T83" fmla="*/ 126 h 126"/>
                <a:gd name="T84" fmla="*/ 80 w 186"/>
                <a:gd name="T85" fmla="*/ 56 h 126"/>
                <a:gd name="T86" fmla="*/ 80 w 186"/>
                <a:gd name="T87" fmla="*/ 56 h 126"/>
                <a:gd name="T88" fmla="*/ 78 w 186"/>
                <a:gd name="T89" fmla="*/ 44 h 126"/>
                <a:gd name="T90" fmla="*/ 72 w 186"/>
                <a:gd name="T91" fmla="*/ 34 h 126"/>
                <a:gd name="T92" fmla="*/ 64 w 186"/>
                <a:gd name="T93" fmla="*/ 28 h 126"/>
                <a:gd name="T94" fmla="*/ 54 w 186"/>
                <a:gd name="T95" fmla="*/ 26 h 126"/>
                <a:gd name="T96" fmla="*/ 54 w 186"/>
                <a:gd name="T97" fmla="*/ 26 h 126"/>
                <a:gd name="T98" fmla="*/ 44 w 186"/>
                <a:gd name="T99" fmla="*/ 28 h 126"/>
                <a:gd name="T100" fmla="*/ 36 w 186"/>
                <a:gd name="T101" fmla="*/ 34 h 126"/>
                <a:gd name="T102" fmla="*/ 30 w 186"/>
                <a:gd name="T103" fmla="*/ 44 h 126"/>
                <a:gd name="T104" fmla="*/ 28 w 186"/>
                <a:gd name="T105" fmla="*/ 56 h 126"/>
                <a:gd name="T106" fmla="*/ 28 w 186"/>
                <a:gd name="T107" fmla="*/ 126 h 126"/>
                <a:gd name="T108" fmla="*/ 0 w 186"/>
                <a:gd name="T109" fmla="*/ 126 h 126"/>
                <a:gd name="T110" fmla="*/ 0 w 186"/>
                <a:gd name="T11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26">
                  <a:moveTo>
                    <a:pt x="0" y="4"/>
                  </a:moveTo>
                  <a:lnTo>
                    <a:pt x="28" y="4"/>
                  </a:lnTo>
                  <a:lnTo>
                    <a:pt x="28" y="22"/>
                  </a:lnTo>
                  <a:lnTo>
                    <a:pt x="28" y="22"/>
                  </a:lnTo>
                  <a:lnTo>
                    <a:pt x="34" y="14"/>
                  </a:lnTo>
                  <a:lnTo>
                    <a:pt x="42" y="8"/>
                  </a:lnTo>
                  <a:lnTo>
                    <a:pt x="52" y="2"/>
                  </a:lnTo>
                  <a:lnTo>
                    <a:pt x="66" y="0"/>
                  </a:lnTo>
                  <a:lnTo>
                    <a:pt x="66" y="0"/>
                  </a:lnTo>
                  <a:lnTo>
                    <a:pt x="78" y="2"/>
                  </a:lnTo>
                  <a:lnTo>
                    <a:pt x="88" y="6"/>
                  </a:lnTo>
                  <a:lnTo>
                    <a:pt x="96" y="14"/>
                  </a:lnTo>
                  <a:lnTo>
                    <a:pt x="102" y="22"/>
                  </a:lnTo>
                  <a:lnTo>
                    <a:pt x="102" y="22"/>
                  </a:lnTo>
                  <a:lnTo>
                    <a:pt x="110" y="14"/>
                  </a:lnTo>
                  <a:lnTo>
                    <a:pt x="120" y="6"/>
                  </a:lnTo>
                  <a:lnTo>
                    <a:pt x="130" y="2"/>
                  </a:lnTo>
                  <a:lnTo>
                    <a:pt x="144" y="0"/>
                  </a:lnTo>
                  <a:lnTo>
                    <a:pt x="144" y="0"/>
                  </a:lnTo>
                  <a:lnTo>
                    <a:pt x="152" y="2"/>
                  </a:lnTo>
                  <a:lnTo>
                    <a:pt x="162" y="4"/>
                  </a:lnTo>
                  <a:lnTo>
                    <a:pt x="168" y="8"/>
                  </a:lnTo>
                  <a:lnTo>
                    <a:pt x="174" y="14"/>
                  </a:lnTo>
                  <a:lnTo>
                    <a:pt x="180" y="20"/>
                  </a:lnTo>
                  <a:lnTo>
                    <a:pt x="184" y="28"/>
                  </a:lnTo>
                  <a:lnTo>
                    <a:pt x="186" y="38"/>
                  </a:lnTo>
                  <a:lnTo>
                    <a:pt x="186" y="48"/>
                  </a:lnTo>
                  <a:lnTo>
                    <a:pt x="186" y="126"/>
                  </a:lnTo>
                  <a:lnTo>
                    <a:pt x="158" y="126"/>
                  </a:lnTo>
                  <a:lnTo>
                    <a:pt x="158" y="56"/>
                  </a:lnTo>
                  <a:lnTo>
                    <a:pt x="158" y="56"/>
                  </a:lnTo>
                  <a:lnTo>
                    <a:pt x="156" y="44"/>
                  </a:lnTo>
                  <a:lnTo>
                    <a:pt x="152" y="34"/>
                  </a:lnTo>
                  <a:lnTo>
                    <a:pt x="144" y="28"/>
                  </a:lnTo>
                  <a:lnTo>
                    <a:pt x="134" y="26"/>
                  </a:lnTo>
                  <a:lnTo>
                    <a:pt x="134" y="26"/>
                  </a:lnTo>
                  <a:lnTo>
                    <a:pt x="122" y="28"/>
                  </a:lnTo>
                  <a:lnTo>
                    <a:pt x="114" y="34"/>
                  </a:lnTo>
                  <a:lnTo>
                    <a:pt x="110" y="44"/>
                  </a:lnTo>
                  <a:lnTo>
                    <a:pt x="108" y="56"/>
                  </a:lnTo>
                  <a:lnTo>
                    <a:pt x="108" y="126"/>
                  </a:lnTo>
                  <a:lnTo>
                    <a:pt x="80" y="126"/>
                  </a:lnTo>
                  <a:lnTo>
                    <a:pt x="80" y="56"/>
                  </a:lnTo>
                  <a:lnTo>
                    <a:pt x="80" y="56"/>
                  </a:lnTo>
                  <a:lnTo>
                    <a:pt x="78" y="44"/>
                  </a:lnTo>
                  <a:lnTo>
                    <a:pt x="72" y="34"/>
                  </a:lnTo>
                  <a:lnTo>
                    <a:pt x="64" y="28"/>
                  </a:lnTo>
                  <a:lnTo>
                    <a:pt x="54" y="26"/>
                  </a:lnTo>
                  <a:lnTo>
                    <a:pt x="54" y="26"/>
                  </a:lnTo>
                  <a:lnTo>
                    <a:pt x="44" y="28"/>
                  </a:lnTo>
                  <a:lnTo>
                    <a:pt x="36" y="34"/>
                  </a:lnTo>
                  <a:lnTo>
                    <a:pt x="30" y="44"/>
                  </a:lnTo>
                  <a:lnTo>
                    <a:pt x="28" y="56"/>
                  </a:lnTo>
                  <a:lnTo>
                    <a:pt x="28" y="126"/>
                  </a:lnTo>
                  <a:lnTo>
                    <a:pt x="0" y="126"/>
                  </a:lnTo>
                  <a:lnTo>
                    <a:pt x="0" y="4"/>
                  </a:lnTo>
                  <a:close/>
                </a:path>
              </a:pathLst>
            </a:custGeom>
            <a:solidFill>
              <a:srgbClr val="FFCC00"/>
            </a:solidFill>
            <a:ln>
              <a:noFill/>
            </a:ln>
          </p:spPr>
          <p:txBody>
            <a:bodyPr/>
            <a:lstStyle/>
            <a:p>
              <a:pPr>
                <a:defRPr/>
              </a:pPr>
              <a:endParaRPr lang="en-US"/>
            </a:p>
          </p:txBody>
        </p:sp>
        <p:sp>
          <p:nvSpPr>
            <p:cNvPr id="18" name="Freeform 214"/>
            <p:cNvSpPr>
              <a:spLocks/>
            </p:cNvSpPr>
            <p:nvPr userDrawn="1"/>
          </p:nvSpPr>
          <p:spPr bwMode="auto">
            <a:xfrm>
              <a:off x="1988199" y="3070452"/>
              <a:ext cx="59686" cy="77454"/>
            </a:xfrm>
            <a:custGeom>
              <a:avLst/>
              <a:gdLst>
                <a:gd name="T0" fmla="*/ 12 w 98"/>
                <a:gd name="T1" fmla="*/ 88 h 126"/>
                <a:gd name="T2" fmla="*/ 22 w 98"/>
                <a:gd name="T3" fmla="*/ 96 h 126"/>
                <a:gd name="T4" fmla="*/ 42 w 98"/>
                <a:gd name="T5" fmla="*/ 104 h 126"/>
                <a:gd name="T6" fmla="*/ 52 w 98"/>
                <a:gd name="T7" fmla="*/ 104 h 126"/>
                <a:gd name="T8" fmla="*/ 66 w 98"/>
                <a:gd name="T9" fmla="*/ 100 h 126"/>
                <a:gd name="T10" fmla="*/ 72 w 98"/>
                <a:gd name="T11" fmla="*/ 90 h 126"/>
                <a:gd name="T12" fmla="*/ 72 w 98"/>
                <a:gd name="T13" fmla="*/ 90 h 126"/>
                <a:gd name="T14" fmla="*/ 70 w 98"/>
                <a:gd name="T15" fmla="*/ 84 h 126"/>
                <a:gd name="T16" fmla="*/ 44 w 98"/>
                <a:gd name="T17" fmla="*/ 74 h 126"/>
                <a:gd name="T18" fmla="*/ 30 w 98"/>
                <a:gd name="T19" fmla="*/ 68 h 126"/>
                <a:gd name="T20" fmla="*/ 12 w 98"/>
                <a:gd name="T21" fmla="*/ 58 h 126"/>
                <a:gd name="T22" fmla="*/ 6 w 98"/>
                <a:gd name="T23" fmla="*/ 46 h 126"/>
                <a:gd name="T24" fmla="*/ 6 w 98"/>
                <a:gd name="T25" fmla="*/ 36 h 126"/>
                <a:gd name="T26" fmla="*/ 6 w 98"/>
                <a:gd name="T27" fmla="*/ 28 h 126"/>
                <a:gd name="T28" fmla="*/ 14 w 98"/>
                <a:gd name="T29" fmla="*/ 14 h 126"/>
                <a:gd name="T30" fmla="*/ 24 w 98"/>
                <a:gd name="T31" fmla="*/ 6 h 126"/>
                <a:gd name="T32" fmla="*/ 40 w 98"/>
                <a:gd name="T33" fmla="*/ 0 h 126"/>
                <a:gd name="T34" fmla="*/ 50 w 98"/>
                <a:gd name="T35" fmla="*/ 0 h 126"/>
                <a:gd name="T36" fmla="*/ 72 w 98"/>
                <a:gd name="T37" fmla="*/ 4 h 126"/>
                <a:gd name="T38" fmla="*/ 94 w 98"/>
                <a:gd name="T39" fmla="*/ 14 h 126"/>
                <a:gd name="T40" fmla="*/ 84 w 98"/>
                <a:gd name="T41" fmla="*/ 34 h 126"/>
                <a:gd name="T42" fmla="*/ 56 w 98"/>
                <a:gd name="T43" fmla="*/ 22 h 126"/>
                <a:gd name="T44" fmla="*/ 48 w 98"/>
                <a:gd name="T45" fmla="*/ 22 h 126"/>
                <a:gd name="T46" fmla="*/ 36 w 98"/>
                <a:gd name="T47" fmla="*/ 26 h 126"/>
                <a:gd name="T48" fmla="*/ 32 w 98"/>
                <a:gd name="T49" fmla="*/ 34 h 126"/>
                <a:gd name="T50" fmla="*/ 32 w 98"/>
                <a:gd name="T51" fmla="*/ 34 h 126"/>
                <a:gd name="T52" fmla="*/ 34 w 98"/>
                <a:gd name="T53" fmla="*/ 40 h 126"/>
                <a:gd name="T54" fmla="*/ 60 w 98"/>
                <a:gd name="T55" fmla="*/ 52 h 126"/>
                <a:gd name="T56" fmla="*/ 72 w 98"/>
                <a:gd name="T57" fmla="*/ 56 h 126"/>
                <a:gd name="T58" fmla="*/ 90 w 98"/>
                <a:gd name="T59" fmla="*/ 68 h 126"/>
                <a:gd name="T60" fmla="*/ 96 w 98"/>
                <a:gd name="T61" fmla="*/ 80 h 126"/>
                <a:gd name="T62" fmla="*/ 98 w 98"/>
                <a:gd name="T63" fmla="*/ 88 h 126"/>
                <a:gd name="T64" fmla="*/ 96 w 98"/>
                <a:gd name="T65" fmla="*/ 96 h 126"/>
                <a:gd name="T66" fmla="*/ 90 w 98"/>
                <a:gd name="T67" fmla="*/ 112 h 126"/>
                <a:gd name="T68" fmla="*/ 78 w 98"/>
                <a:gd name="T69" fmla="*/ 120 h 126"/>
                <a:gd name="T70" fmla="*/ 60 w 98"/>
                <a:gd name="T71" fmla="*/ 126 h 126"/>
                <a:gd name="T72" fmla="*/ 52 w 98"/>
                <a:gd name="T73" fmla="*/ 126 h 126"/>
                <a:gd name="T74" fmla="*/ 24 w 98"/>
                <a:gd name="T75" fmla="*/ 122 h 126"/>
                <a:gd name="T76" fmla="*/ 0 w 98"/>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2" y="90"/>
                  </a:lnTo>
                  <a:lnTo>
                    <a:pt x="72" y="90"/>
                  </a:lnTo>
                  <a:lnTo>
                    <a:pt x="72" y="90"/>
                  </a:lnTo>
                  <a:lnTo>
                    <a:pt x="70" y="86"/>
                  </a:lnTo>
                  <a:lnTo>
                    <a:pt x="70" y="84"/>
                  </a:lnTo>
                  <a:lnTo>
                    <a:pt x="64" y="80"/>
                  </a:lnTo>
                  <a:lnTo>
                    <a:pt x="44" y="74"/>
                  </a:lnTo>
                  <a:lnTo>
                    <a:pt x="44" y="74"/>
                  </a:lnTo>
                  <a:lnTo>
                    <a:pt x="30" y="68"/>
                  </a:lnTo>
                  <a:lnTo>
                    <a:pt x="18" y="62"/>
                  </a:lnTo>
                  <a:lnTo>
                    <a:pt x="12" y="58"/>
                  </a:lnTo>
                  <a:lnTo>
                    <a:pt x="10" y="52"/>
                  </a:lnTo>
                  <a:lnTo>
                    <a:pt x="6" y="46"/>
                  </a:lnTo>
                  <a:lnTo>
                    <a:pt x="6" y="38"/>
                  </a:lnTo>
                  <a:lnTo>
                    <a:pt x="6" y="36"/>
                  </a:lnTo>
                  <a:lnTo>
                    <a:pt x="6" y="36"/>
                  </a:lnTo>
                  <a:lnTo>
                    <a:pt x="6" y="28"/>
                  </a:lnTo>
                  <a:lnTo>
                    <a:pt x="10" y="22"/>
                  </a:lnTo>
                  <a:lnTo>
                    <a:pt x="14" y="14"/>
                  </a:lnTo>
                  <a:lnTo>
                    <a:pt x="18" y="10"/>
                  </a:lnTo>
                  <a:lnTo>
                    <a:pt x="24" y="6"/>
                  </a:lnTo>
                  <a:lnTo>
                    <a:pt x="32" y="2"/>
                  </a:lnTo>
                  <a:lnTo>
                    <a:pt x="40" y="0"/>
                  </a:lnTo>
                  <a:lnTo>
                    <a:pt x="50" y="0"/>
                  </a:lnTo>
                  <a:lnTo>
                    <a:pt x="50" y="0"/>
                  </a:lnTo>
                  <a:lnTo>
                    <a:pt x="60" y="0"/>
                  </a:lnTo>
                  <a:lnTo>
                    <a:pt x="72" y="4"/>
                  </a:lnTo>
                  <a:lnTo>
                    <a:pt x="84" y="8"/>
                  </a:lnTo>
                  <a:lnTo>
                    <a:pt x="94" y="14"/>
                  </a:lnTo>
                  <a:lnTo>
                    <a:pt x="84" y="34"/>
                  </a:lnTo>
                  <a:lnTo>
                    <a:pt x="84" y="34"/>
                  </a:lnTo>
                  <a:lnTo>
                    <a:pt x="66" y="24"/>
                  </a:lnTo>
                  <a:lnTo>
                    <a:pt x="56" y="22"/>
                  </a:lnTo>
                  <a:lnTo>
                    <a:pt x="48" y="22"/>
                  </a:lnTo>
                  <a:lnTo>
                    <a:pt x="48" y="22"/>
                  </a:lnTo>
                  <a:lnTo>
                    <a:pt x="42" y="22"/>
                  </a:lnTo>
                  <a:lnTo>
                    <a:pt x="36" y="26"/>
                  </a:lnTo>
                  <a:lnTo>
                    <a:pt x="32" y="28"/>
                  </a:lnTo>
                  <a:lnTo>
                    <a:pt x="32" y="34"/>
                  </a:lnTo>
                  <a:lnTo>
                    <a:pt x="32" y="34"/>
                  </a:lnTo>
                  <a:lnTo>
                    <a:pt x="32" y="34"/>
                  </a:lnTo>
                  <a:lnTo>
                    <a:pt x="32" y="38"/>
                  </a:lnTo>
                  <a:lnTo>
                    <a:pt x="34" y="40"/>
                  </a:lnTo>
                  <a:lnTo>
                    <a:pt x="40" y="44"/>
                  </a:lnTo>
                  <a:lnTo>
                    <a:pt x="60" y="52"/>
                  </a:lnTo>
                  <a:lnTo>
                    <a:pt x="60" y="52"/>
                  </a:lnTo>
                  <a:lnTo>
                    <a:pt x="72" y="56"/>
                  </a:lnTo>
                  <a:lnTo>
                    <a:pt x="84" y="64"/>
                  </a:lnTo>
                  <a:lnTo>
                    <a:pt x="90" y="68"/>
                  </a:lnTo>
                  <a:lnTo>
                    <a:pt x="94" y="74"/>
                  </a:lnTo>
                  <a:lnTo>
                    <a:pt x="96" y="80"/>
                  </a:lnTo>
                  <a:lnTo>
                    <a:pt x="98" y="88"/>
                  </a:lnTo>
                  <a:lnTo>
                    <a:pt x="98" y="88"/>
                  </a:lnTo>
                  <a:lnTo>
                    <a:pt x="98" y="88"/>
                  </a:lnTo>
                  <a:lnTo>
                    <a:pt x="96" y="96"/>
                  </a:lnTo>
                  <a:lnTo>
                    <a:pt x="94" y="104"/>
                  </a:lnTo>
                  <a:lnTo>
                    <a:pt x="90" y="112"/>
                  </a:lnTo>
                  <a:lnTo>
                    <a:pt x="84" y="116"/>
                  </a:lnTo>
                  <a:lnTo>
                    <a:pt x="78"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19" name="Rectangle 215"/>
            <p:cNvSpPr>
              <a:spLocks noChangeArrowheads="1"/>
            </p:cNvSpPr>
            <p:nvPr userDrawn="1"/>
          </p:nvSpPr>
          <p:spPr bwMode="auto">
            <a:xfrm>
              <a:off x="2068203" y="3094577"/>
              <a:ext cx="41906" cy="16507"/>
            </a:xfrm>
            <a:prstGeom prst="rect">
              <a:avLst/>
            </a:prstGeom>
            <a:solidFill>
              <a:srgbClr val="FFCC00"/>
            </a:solidFill>
            <a:ln>
              <a:noFill/>
            </a:ln>
          </p:spPr>
          <p:txBody>
            <a:bodyPr/>
            <a:lstStyle/>
            <a:p>
              <a:pPr>
                <a:defRPr/>
              </a:pPr>
              <a:endParaRPr lang="en-US"/>
            </a:p>
          </p:txBody>
        </p:sp>
        <p:sp>
          <p:nvSpPr>
            <p:cNvPr id="20" name="Freeform 216"/>
            <p:cNvSpPr>
              <a:spLocks/>
            </p:cNvSpPr>
            <p:nvPr userDrawn="1"/>
          </p:nvSpPr>
          <p:spPr bwMode="auto">
            <a:xfrm>
              <a:off x="2130428" y="3042518"/>
              <a:ext cx="45717" cy="104120"/>
            </a:xfrm>
            <a:custGeom>
              <a:avLst/>
              <a:gdLst>
                <a:gd name="T0" fmla="*/ 16 w 76"/>
                <a:gd name="T1" fmla="*/ 72 h 170"/>
                <a:gd name="T2" fmla="*/ 0 w 76"/>
                <a:gd name="T3" fmla="*/ 72 h 170"/>
                <a:gd name="T4" fmla="*/ 0 w 76"/>
                <a:gd name="T5" fmla="*/ 48 h 170"/>
                <a:gd name="T6" fmla="*/ 16 w 76"/>
                <a:gd name="T7" fmla="*/ 48 h 170"/>
                <a:gd name="T8" fmla="*/ 16 w 76"/>
                <a:gd name="T9" fmla="*/ 40 h 170"/>
                <a:gd name="T10" fmla="*/ 16 w 76"/>
                <a:gd name="T11" fmla="*/ 40 h 170"/>
                <a:gd name="T12" fmla="*/ 16 w 76"/>
                <a:gd name="T13" fmla="*/ 30 h 170"/>
                <a:gd name="T14" fmla="*/ 18 w 76"/>
                <a:gd name="T15" fmla="*/ 22 h 170"/>
                <a:gd name="T16" fmla="*/ 22 w 76"/>
                <a:gd name="T17" fmla="*/ 14 h 170"/>
                <a:gd name="T18" fmla="*/ 26 w 76"/>
                <a:gd name="T19" fmla="*/ 8 h 170"/>
                <a:gd name="T20" fmla="*/ 26 w 76"/>
                <a:gd name="T21" fmla="*/ 8 h 170"/>
                <a:gd name="T22" fmla="*/ 30 w 76"/>
                <a:gd name="T23" fmla="*/ 4 h 170"/>
                <a:gd name="T24" fmla="*/ 38 w 76"/>
                <a:gd name="T25" fmla="*/ 2 h 170"/>
                <a:gd name="T26" fmla="*/ 44 w 76"/>
                <a:gd name="T27" fmla="*/ 0 h 170"/>
                <a:gd name="T28" fmla="*/ 54 w 76"/>
                <a:gd name="T29" fmla="*/ 0 h 170"/>
                <a:gd name="T30" fmla="*/ 54 w 76"/>
                <a:gd name="T31" fmla="*/ 0 h 170"/>
                <a:gd name="T32" fmla="*/ 66 w 76"/>
                <a:gd name="T33" fmla="*/ 0 h 170"/>
                <a:gd name="T34" fmla="*/ 76 w 76"/>
                <a:gd name="T35" fmla="*/ 2 h 170"/>
                <a:gd name="T36" fmla="*/ 76 w 76"/>
                <a:gd name="T37" fmla="*/ 26 h 170"/>
                <a:gd name="T38" fmla="*/ 76 w 76"/>
                <a:gd name="T39" fmla="*/ 26 h 170"/>
                <a:gd name="T40" fmla="*/ 68 w 76"/>
                <a:gd name="T41" fmla="*/ 24 h 170"/>
                <a:gd name="T42" fmla="*/ 60 w 76"/>
                <a:gd name="T43" fmla="*/ 24 h 170"/>
                <a:gd name="T44" fmla="*/ 60 w 76"/>
                <a:gd name="T45" fmla="*/ 24 h 170"/>
                <a:gd name="T46" fmla="*/ 52 w 76"/>
                <a:gd name="T47" fmla="*/ 24 h 170"/>
                <a:gd name="T48" fmla="*/ 48 w 76"/>
                <a:gd name="T49" fmla="*/ 28 h 170"/>
                <a:gd name="T50" fmla="*/ 44 w 76"/>
                <a:gd name="T51" fmla="*/ 34 h 170"/>
                <a:gd name="T52" fmla="*/ 44 w 76"/>
                <a:gd name="T53" fmla="*/ 42 h 170"/>
                <a:gd name="T54" fmla="*/ 44 w 76"/>
                <a:gd name="T55" fmla="*/ 48 h 170"/>
                <a:gd name="T56" fmla="*/ 76 w 76"/>
                <a:gd name="T57" fmla="*/ 48 h 170"/>
                <a:gd name="T58" fmla="*/ 76 w 76"/>
                <a:gd name="T59" fmla="*/ 72 h 170"/>
                <a:gd name="T60" fmla="*/ 44 w 76"/>
                <a:gd name="T61" fmla="*/ 72 h 170"/>
                <a:gd name="T62" fmla="*/ 44 w 76"/>
                <a:gd name="T63" fmla="*/ 170 h 170"/>
                <a:gd name="T64" fmla="*/ 16 w 76"/>
                <a:gd name="T65" fmla="*/ 170 h 170"/>
                <a:gd name="T66" fmla="*/ 16 w 76"/>
                <a:gd name="T67" fmla="*/ 7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70">
                  <a:moveTo>
                    <a:pt x="16" y="72"/>
                  </a:moveTo>
                  <a:lnTo>
                    <a:pt x="0" y="72"/>
                  </a:lnTo>
                  <a:lnTo>
                    <a:pt x="0" y="48"/>
                  </a:lnTo>
                  <a:lnTo>
                    <a:pt x="16" y="48"/>
                  </a:lnTo>
                  <a:lnTo>
                    <a:pt x="16" y="40"/>
                  </a:lnTo>
                  <a:lnTo>
                    <a:pt x="16" y="40"/>
                  </a:lnTo>
                  <a:lnTo>
                    <a:pt x="16" y="30"/>
                  </a:lnTo>
                  <a:lnTo>
                    <a:pt x="18" y="22"/>
                  </a:lnTo>
                  <a:lnTo>
                    <a:pt x="22" y="14"/>
                  </a:lnTo>
                  <a:lnTo>
                    <a:pt x="26" y="8"/>
                  </a:lnTo>
                  <a:lnTo>
                    <a:pt x="26" y="8"/>
                  </a:lnTo>
                  <a:lnTo>
                    <a:pt x="30" y="4"/>
                  </a:lnTo>
                  <a:lnTo>
                    <a:pt x="38" y="2"/>
                  </a:lnTo>
                  <a:lnTo>
                    <a:pt x="44" y="0"/>
                  </a:lnTo>
                  <a:lnTo>
                    <a:pt x="54" y="0"/>
                  </a:lnTo>
                  <a:lnTo>
                    <a:pt x="54" y="0"/>
                  </a:lnTo>
                  <a:lnTo>
                    <a:pt x="66" y="0"/>
                  </a:lnTo>
                  <a:lnTo>
                    <a:pt x="76" y="2"/>
                  </a:lnTo>
                  <a:lnTo>
                    <a:pt x="76" y="26"/>
                  </a:lnTo>
                  <a:lnTo>
                    <a:pt x="76" y="26"/>
                  </a:lnTo>
                  <a:lnTo>
                    <a:pt x="68" y="24"/>
                  </a:lnTo>
                  <a:lnTo>
                    <a:pt x="60" y="24"/>
                  </a:lnTo>
                  <a:lnTo>
                    <a:pt x="60" y="24"/>
                  </a:lnTo>
                  <a:lnTo>
                    <a:pt x="52" y="24"/>
                  </a:lnTo>
                  <a:lnTo>
                    <a:pt x="48" y="28"/>
                  </a:lnTo>
                  <a:lnTo>
                    <a:pt x="44" y="34"/>
                  </a:lnTo>
                  <a:lnTo>
                    <a:pt x="44" y="42"/>
                  </a:lnTo>
                  <a:lnTo>
                    <a:pt x="44" y="48"/>
                  </a:lnTo>
                  <a:lnTo>
                    <a:pt x="76" y="48"/>
                  </a:lnTo>
                  <a:lnTo>
                    <a:pt x="76" y="72"/>
                  </a:lnTo>
                  <a:lnTo>
                    <a:pt x="44" y="72"/>
                  </a:lnTo>
                  <a:lnTo>
                    <a:pt x="44" y="170"/>
                  </a:lnTo>
                  <a:lnTo>
                    <a:pt x="16" y="170"/>
                  </a:lnTo>
                  <a:lnTo>
                    <a:pt x="16" y="72"/>
                  </a:lnTo>
                  <a:close/>
                </a:path>
              </a:pathLst>
            </a:custGeom>
            <a:solidFill>
              <a:srgbClr val="FFCC00"/>
            </a:solidFill>
            <a:ln>
              <a:noFill/>
            </a:ln>
          </p:spPr>
          <p:txBody>
            <a:bodyPr/>
            <a:lstStyle/>
            <a:p>
              <a:pPr>
                <a:defRPr/>
              </a:pPr>
              <a:endParaRPr lang="en-US"/>
            </a:p>
          </p:txBody>
        </p:sp>
        <p:sp>
          <p:nvSpPr>
            <p:cNvPr id="21" name="Freeform 217"/>
            <p:cNvSpPr>
              <a:spLocks noEditPoints="1"/>
            </p:cNvSpPr>
            <p:nvPr userDrawn="1"/>
          </p:nvSpPr>
          <p:spPr bwMode="auto">
            <a:xfrm>
              <a:off x="2192654" y="3069182"/>
              <a:ext cx="78734" cy="78725"/>
            </a:xfrm>
            <a:custGeom>
              <a:avLst/>
              <a:gdLst>
                <a:gd name="T0" fmla="*/ 0 w 130"/>
                <a:gd name="T1" fmla="*/ 64 h 128"/>
                <a:gd name="T2" fmla="*/ 0 w 130"/>
                <a:gd name="T3" fmla="*/ 52 h 128"/>
                <a:gd name="T4" fmla="*/ 10 w 130"/>
                <a:gd name="T5" fmla="*/ 30 h 128"/>
                <a:gd name="T6" fmla="*/ 28 w 130"/>
                <a:gd name="T7" fmla="*/ 12 h 128"/>
                <a:gd name="T8" fmla="*/ 50 w 130"/>
                <a:gd name="T9" fmla="*/ 2 h 128"/>
                <a:gd name="T10" fmla="*/ 64 w 130"/>
                <a:gd name="T11" fmla="*/ 0 h 128"/>
                <a:gd name="T12" fmla="*/ 90 w 130"/>
                <a:gd name="T13" fmla="*/ 6 h 128"/>
                <a:gd name="T14" fmla="*/ 112 w 130"/>
                <a:gd name="T15" fmla="*/ 20 h 128"/>
                <a:gd name="T16" fmla="*/ 124 w 130"/>
                <a:gd name="T17" fmla="*/ 40 h 128"/>
                <a:gd name="T18" fmla="*/ 130 w 130"/>
                <a:gd name="T19" fmla="*/ 64 h 128"/>
                <a:gd name="T20" fmla="*/ 130 w 130"/>
                <a:gd name="T21" fmla="*/ 64 h 128"/>
                <a:gd name="T22" fmla="*/ 124 w 130"/>
                <a:gd name="T23" fmla="*/ 90 h 128"/>
                <a:gd name="T24" fmla="*/ 112 w 130"/>
                <a:gd name="T25" fmla="*/ 110 h 128"/>
                <a:gd name="T26" fmla="*/ 90 w 130"/>
                <a:gd name="T27" fmla="*/ 124 h 128"/>
                <a:gd name="T28" fmla="*/ 64 w 130"/>
                <a:gd name="T29" fmla="*/ 128 h 128"/>
                <a:gd name="T30" fmla="*/ 50 w 130"/>
                <a:gd name="T31" fmla="*/ 128 h 128"/>
                <a:gd name="T32" fmla="*/ 28 w 130"/>
                <a:gd name="T33" fmla="*/ 118 h 128"/>
                <a:gd name="T34" fmla="*/ 10 w 130"/>
                <a:gd name="T35" fmla="*/ 100 h 128"/>
                <a:gd name="T36" fmla="*/ 0 w 130"/>
                <a:gd name="T37" fmla="*/ 78 h 128"/>
                <a:gd name="T38" fmla="*/ 0 w 130"/>
                <a:gd name="T39" fmla="*/ 66 h 128"/>
                <a:gd name="T40" fmla="*/ 102 w 130"/>
                <a:gd name="T41" fmla="*/ 64 h 128"/>
                <a:gd name="T42" fmla="*/ 100 w 130"/>
                <a:gd name="T43" fmla="*/ 56 h 128"/>
                <a:gd name="T44" fmla="*/ 96 w 130"/>
                <a:gd name="T45" fmla="*/ 42 h 128"/>
                <a:gd name="T46" fmla="*/ 86 w 130"/>
                <a:gd name="T47" fmla="*/ 32 h 128"/>
                <a:gd name="T48" fmla="*/ 72 w 130"/>
                <a:gd name="T49" fmla="*/ 26 h 128"/>
                <a:gd name="T50" fmla="*/ 64 w 130"/>
                <a:gd name="T51" fmla="*/ 26 h 128"/>
                <a:gd name="T52" fmla="*/ 48 w 130"/>
                <a:gd name="T53" fmla="*/ 28 h 128"/>
                <a:gd name="T54" fmla="*/ 38 w 130"/>
                <a:gd name="T55" fmla="*/ 36 h 128"/>
                <a:gd name="T56" fmla="*/ 30 w 130"/>
                <a:gd name="T57" fmla="*/ 50 h 128"/>
                <a:gd name="T58" fmla="*/ 28 w 130"/>
                <a:gd name="T59" fmla="*/ 64 h 128"/>
                <a:gd name="T60" fmla="*/ 28 w 130"/>
                <a:gd name="T61" fmla="*/ 64 h 128"/>
                <a:gd name="T62" fmla="*/ 30 w 130"/>
                <a:gd name="T63" fmla="*/ 80 h 128"/>
                <a:gd name="T64" fmla="*/ 38 w 130"/>
                <a:gd name="T65" fmla="*/ 92 h 128"/>
                <a:gd name="T66" fmla="*/ 50 w 130"/>
                <a:gd name="T67" fmla="*/ 102 h 128"/>
                <a:gd name="T68" fmla="*/ 64 w 130"/>
                <a:gd name="T69" fmla="*/ 104 h 128"/>
                <a:gd name="T70" fmla="*/ 72 w 130"/>
                <a:gd name="T71" fmla="*/ 104 h 128"/>
                <a:gd name="T72" fmla="*/ 86 w 130"/>
                <a:gd name="T73" fmla="*/ 98 h 128"/>
                <a:gd name="T74" fmla="*/ 96 w 130"/>
                <a:gd name="T75" fmla="*/ 86 h 128"/>
                <a:gd name="T76" fmla="*/ 100 w 130"/>
                <a:gd name="T77" fmla="*/ 74 h 128"/>
                <a:gd name="T78" fmla="*/ 102 w 130"/>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8">
                  <a:moveTo>
                    <a:pt x="0" y="66"/>
                  </a:moveTo>
                  <a:lnTo>
                    <a:pt x="0" y="64"/>
                  </a:lnTo>
                  <a:lnTo>
                    <a:pt x="0" y="64"/>
                  </a:lnTo>
                  <a:lnTo>
                    <a:pt x="0" y="52"/>
                  </a:lnTo>
                  <a:lnTo>
                    <a:pt x="4" y="40"/>
                  </a:lnTo>
                  <a:lnTo>
                    <a:pt x="10" y="30"/>
                  </a:lnTo>
                  <a:lnTo>
                    <a:pt x="18" y="20"/>
                  </a:lnTo>
                  <a:lnTo>
                    <a:pt x="28" y="12"/>
                  </a:lnTo>
                  <a:lnTo>
                    <a:pt x="38" y="6"/>
                  </a:lnTo>
                  <a:lnTo>
                    <a:pt x="50" y="2"/>
                  </a:lnTo>
                  <a:lnTo>
                    <a:pt x="64" y="0"/>
                  </a:lnTo>
                  <a:lnTo>
                    <a:pt x="64" y="0"/>
                  </a:lnTo>
                  <a:lnTo>
                    <a:pt x="78" y="2"/>
                  </a:lnTo>
                  <a:lnTo>
                    <a:pt x="90" y="6"/>
                  </a:lnTo>
                  <a:lnTo>
                    <a:pt x="102" y="12"/>
                  </a:lnTo>
                  <a:lnTo>
                    <a:pt x="112" y="20"/>
                  </a:lnTo>
                  <a:lnTo>
                    <a:pt x="118" y="28"/>
                  </a:lnTo>
                  <a:lnTo>
                    <a:pt x="124" y="40"/>
                  </a:lnTo>
                  <a:lnTo>
                    <a:pt x="128" y="52"/>
                  </a:lnTo>
                  <a:lnTo>
                    <a:pt x="130" y="64"/>
                  </a:lnTo>
                  <a:lnTo>
                    <a:pt x="130" y="64"/>
                  </a:lnTo>
                  <a:lnTo>
                    <a:pt x="130" y="64"/>
                  </a:lnTo>
                  <a:lnTo>
                    <a:pt x="128" y="78"/>
                  </a:lnTo>
                  <a:lnTo>
                    <a:pt x="124" y="90"/>
                  </a:lnTo>
                  <a:lnTo>
                    <a:pt x="118" y="100"/>
                  </a:lnTo>
                  <a:lnTo>
                    <a:pt x="112" y="110"/>
                  </a:lnTo>
                  <a:lnTo>
                    <a:pt x="102" y="118"/>
                  </a:lnTo>
                  <a:lnTo>
                    <a:pt x="90" y="124"/>
                  </a:lnTo>
                  <a:lnTo>
                    <a:pt x="78" y="128"/>
                  </a:lnTo>
                  <a:lnTo>
                    <a:pt x="64" y="128"/>
                  </a:lnTo>
                  <a:lnTo>
                    <a:pt x="64" y="128"/>
                  </a:lnTo>
                  <a:lnTo>
                    <a:pt x="50" y="128"/>
                  </a:lnTo>
                  <a:lnTo>
                    <a:pt x="38" y="124"/>
                  </a:lnTo>
                  <a:lnTo>
                    <a:pt x="28" y="118"/>
                  </a:lnTo>
                  <a:lnTo>
                    <a:pt x="18" y="110"/>
                  </a:lnTo>
                  <a:lnTo>
                    <a:pt x="10" y="100"/>
                  </a:lnTo>
                  <a:lnTo>
                    <a:pt x="4" y="90"/>
                  </a:lnTo>
                  <a:lnTo>
                    <a:pt x="0" y="78"/>
                  </a:lnTo>
                  <a:lnTo>
                    <a:pt x="0" y="66"/>
                  </a:lnTo>
                  <a:lnTo>
                    <a:pt x="0" y="66"/>
                  </a:lnTo>
                  <a:close/>
                  <a:moveTo>
                    <a:pt x="102" y="66"/>
                  </a:moveTo>
                  <a:lnTo>
                    <a:pt x="102" y="64"/>
                  </a:lnTo>
                  <a:lnTo>
                    <a:pt x="102" y="64"/>
                  </a:lnTo>
                  <a:lnTo>
                    <a:pt x="100" y="56"/>
                  </a:lnTo>
                  <a:lnTo>
                    <a:pt x="98" y="50"/>
                  </a:lnTo>
                  <a:lnTo>
                    <a:pt x="96" y="42"/>
                  </a:lnTo>
                  <a:lnTo>
                    <a:pt x="92" y="38"/>
                  </a:lnTo>
                  <a:lnTo>
                    <a:pt x="86" y="32"/>
                  </a:lnTo>
                  <a:lnTo>
                    <a:pt x="80" y="28"/>
                  </a:lnTo>
                  <a:lnTo>
                    <a:pt x="72" y="26"/>
                  </a:lnTo>
                  <a:lnTo>
                    <a:pt x="64" y="26"/>
                  </a:lnTo>
                  <a:lnTo>
                    <a:pt x="64" y="26"/>
                  </a:lnTo>
                  <a:lnTo>
                    <a:pt x="56" y="26"/>
                  </a:lnTo>
                  <a:lnTo>
                    <a:pt x="48" y="28"/>
                  </a:lnTo>
                  <a:lnTo>
                    <a:pt x="42" y="32"/>
                  </a:lnTo>
                  <a:lnTo>
                    <a:pt x="38" y="36"/>
                  </a:lnTo>
                  <a:lnTo>
                    <a:pt x="32"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2" y="104"/>
                  </a:lnTo>
                  <a:lnTo>
                    <a:pt x="80" y="102"/>
                  </a:lnTo>
                  <a:lnTo>
                    <a:pt x="86" y="98"/>
                  </a:lnTo>
                  <a:lnTo>
                    <a:pt x="92" y="92"/>
                  </a:lnTo>
                  <a:lnTo>
                    <a:pt x="96" y="86"/>
                  </a:lnTo>
                  <a:lnTo>
                    <a:pt x="100" y="80"/>
                  </a:lnTo>
                  <a:lnTo>
                    <a:pt x="100" y="74"/>
                  </a:lnTo>
                  <a:lnTo>
                    <a:pt x="102" y="66"/>
                  </a:lnTo>
                  <a:lnTo>
                    <a:pt x="102" y="66"/>
                  </a:lnTo>
                  <a:close/>
                </a:path>
              </a:pathLst>
            </a:custGeom>
            <a:solidFill>
              <a:srgbClr val="FFCC00"/>
            </a:solidFill>
            <a:ln>
              <a:noFill/>
            </a:ln>
          </p:spPr>
          <p:txBody>
            <a:bodyPr/>
            <a:lstStyle/>
            <a:p>
              <a:pPr>
                <a:defRPr/>
              </a:pPr>
              <a:endParaRPr lang="en-US"/>
            </a:p>
          </p:txBody>
        </p:sp>
        <p:sp>
          <p:nvSpPr>
            <p:cNvPr id="22" name="Freeform 218"/>
            <p:cNvSpPr>
              <a:spLocks/>
            </p:cNvSpPr>
            <p:nvPr userDrawn="1"/>
          </p:nvSpPr>
          <p:spPr bwMode="auto">
            <a:xfrm>
              <a:off x="2291706" y="3069182"/>
              <a:ext cx="69844" cy="78725"/>
            </a:xfrm>
            <a:custGeom>
              <a:avLst/>
              <a:gdLst>
                <a:gd name="T0" fmla="*/ 0 w 114"/>
                <a:gd name="T1" fmla="*/ 66 h 128"/>
                <a:gd name="T2" fmla="*/ 0 w 114"/>
                <a:gd name="T3" fmla="*/ 64 h 128"/>
                <a:gd name="T4" fmla="*/ 0 w 114"/>
                <a:gd name="T5" fmla="*/ 64 h 128"/>
                <a:gd name="T6" fmla="*/ 2 w 114"/>
                <a:gd name="T7" fmla="*/ 52 h 128"/>
                <a:gd name="T8" fmla="*/ 4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2 w 114"/>
                <a:gd name="T31" fmla="*/ 22 h 128"/>
                <a:gd name="T32" fmla="*/ 96 w 114"/>
                <a:gd name="T33" fmla="*/ 40 h 128"/>
                <a:gd name="T34" fmla="*/ 96 w 114"/>
                <a:gd name="T35" fmla="*/ 40 h 128"/>
                <a:gd name="T36" fmla="*/ 88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0 w 114"/>
                <a:gd name="T57" fmla="*/ 50 h 128"/>
                <a:gd name="T58" fmla="*/ 28 w 114"/>
                <a:gd name="T59" fmla="*/ 56 h 128"/>
                <a:gd name="T60" fmla="*/ 28 w 114"/>
                <a:gd name="T61" fmla="*/ 64 h 128"/>
                <a:gd name="T62" fmla="*/ 28 w 114"/>
                <a:gd name="T63" fmla="*/ 64 h 128"/>
                <a:gd name="T64" fmla="*/ 28 w 114"/>
                <a:gd name="T65" fmla="*/ 64 h 128"/>
                <a:gd name="T66" fmla="*/ 28 w 114"/>
                <a:gd name="T67" fmla="*/ 72 h 128"/>
                <a:gd name="T68" fmla="*/ 30 w 114"/>
                <a:gd name="T69" fmla="*/ 80 h 128"/>
                <a:gd name="T70" fmla="*/ 34 w 114"/>
                <a:gd name="T71" fmla="*/ 86 h 128"/>
                <a:gd name="T72" fmla="*/ 38 w 114"/>
                <a:gd name="T73" fmla="*/ 92 h 128"/>
                <a:gd name="T74" fmla="*/ 44 w 114"/>
                <a:gd name="T75" fmla="*/ 98 h 128"/>
                <a:gd name="T76" fmla="*/ 50 w 114"/>
                <a:gd name="T77" fmla="*/ 102 h 128"/>
                <a:gd name="T78" fmla="*/ 56 w 114"/>
                <a:gd name="T79" fmla="*/ 104 h 128"/>
                <a:gd name="T80" fmla="*/ 64 w 114"/>
                <a:gd name="T81" fmla="*/ 104 h 128"/>
                <a:gd name="T82" fmla="*/ 64 w 114"/>
                <a:gd name="T83" fmla="*/ 104 h 128"/>
                <a:gd name="T84" fmla="*/ 74 w 114"/>
                <a:gd name="T85" fmla="*/ 104 h 128"/>
                <a:gd name="T86" fmla="*/ 82 w 114"/>
                <a:gd name="T87" fmla="*/ 100 h 128"/>
                <a:gd name="T88" fmla="*/ 90 w 114"/>
                <a:gd name="T89" fmla="*/ 96 h 128"/>
                <a:gd name="T90" fmla="*/ 96 w 114"/>
                <a:gd name="T91" fmla="*/ 90 h 128"/>
                <a:gd name="T92" fmla="*/ 114 w 114"/>
                <a:gd name="T93" fmla="*/ 106 h 128"/>
                <a:gd name="T94" fmla="*/ 114 w 114"/>
                <a:gd name="T95" fmla="*/ 106 h 128"/>
                <a:gd name="T96" fmla="*/ 104 w 114"/>
                <a:gd name="T97" fmla="*/ 114 h 128"/>
                <a:gd name="T98" fmla="*/ 92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4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4" y="40"/>
                  </a:lnTo>
                  <a:lnTo>
                    <a:pt x="10" y="30"/>
                  </a:lnTo>
                  <a:lnTo>
                    <a:pt x="18" y="20"/>
                  </a:lnTo>
                  <a:lnTo>
                    <a:pt x="28" y="12"/>
                  </a:lnTo>
                  <a:lnTo>
                    <a:pt x="38" y="6"/>
                  </a:lnTo>
                  <a:lnTo>
                    <a:pt x="50" y="2"/>
                  </a:lnTo>
                  <a:lnTo>
                    <a:pt x="64" y="0"/>
                  </a:lnTo>
                  <a:lnTo>
                    <a:pt x="64" y="0"/>
                  </a:lnTo>
                  <a:lnTo>
                    <a:pt x="80" y="2"/>
                  </a:lnTo>
                  <a:lnTo>
                    <a:pt x="92" y="6"/>
                  </a:lnTo>
                  <a:lnTo>
                    <a:pt x="104" y="14"/>
                  </a:lnTo>
                  <a:lnTo>
                    <a:pt x="112" y="22"/>
                  </a:lnTo>
                  <a:lnTo>
                    <a:pt x="96" y="40"/>
                  </a:lnTo>
                  <a:lnTo>
                    <a:pt x="96" y="40"/>
                  </a:lnTo>
                  <a:lnTo>
                    <a:pt x="88" y="34"/>
                  </a:lnTo>
                  <a:lnTo>
                    <a:pt x="82" y="30"/>
                  </a:lnTo>
                  <a:lnTo>
                    <a:pt x="74" y="26"/>
                  </a:lnTo>
                  <a:lnTo>
                    <a:pt x="64" y="26"/>
                  </a:lnTo>
                  <a:lnTo>
                    <a:pt x="64" y="26"/>
                  </a:lnTo>
                  <a:lnTo>
                    <a:pt x="56" y="26"/>
                  </a:lnTo>
                  <a:lnTo>
                    <a:pt x="50" y="28"/>
                  </a:lnTo>
                  <a:lnTo>
                    <a:pt x="44" y="32"/>
                  </a:lnTo>
                  <a:lnTo>
                    <a:pt x="38" y="36"/>
                  </a:lnTo>
                  <a:lnTo>
                    <a:pt x="34" y="42"/>
                  </a:lnTo>
                  <a:lnTo>
                    <a:pt x="30" y="50"/>
                  </a:lnTo>
                  <a:lnTo>
                    <a:pt x="28" y="56"/>
                  </a:lnTo>
                  <a:lnTo>
                    <a:pt x="28" y="64"/>
                  </a:lnTo>
                  <a:lnTo>
                    <a:pt x="28" y="64"/>
                  </a:lnTo>
                  <a:lnTo>
                    <a:pt x="28" y="64"/>
                  </a:lnTo>
                  <a:lnTo>
                    <a:pt x="28" y="72"/>
                  </a:lnTo>
                  <a:lnTo>
                    <a:pt x="30" y="80"/>
                  </a:lnTo>
                  <a:lnTo>
                    <a:pt x="34" y="86"/>
                  </a:lnTo>
                  <a:lnTo>
                    <a:pt x="38" y="92"/>
                  </a:lnTo>
                  <a:lnTo>
                    <a:pt x="44" y="98"/>
                  </a:lnTo>
                  <a:lnTo>
                    <a:pt x="50" y="102"/>
                  </a:lnTo>
                  <a:lnTo>
                    <a:pt x="56" y="104"/>
                  </a:lnTo>
                  <a:lnTo>
                    <a:pt x="64" y="104"/>
                  </a:lnTo>
                  <a:lnTo>
                    <a:pt x="64" y="104"/>
                  </a:lnTo>
                  <a:lnTo>
                    <a:pt x="74" y="104"/>
                  </a:lnTo>
                  <a:lnTo>
                    <a:pt x="82" y="100"/>
                  </a:lnTo>
                  <a:lnTo>
                    <a:pt x="90" y="96"/>
                  </a:lnTo>
                  <a:lnTo>
                    <a:pt x="96" y="90"/>
                  </a:lnTo>
                  <a:lnTo>
                    <a:pt x="114" y="106"/>
                  </a:lnTo>
                  <a:lnTo>
                    <a:pt x="114" y="106"/>
                  </a:lnTo>
                  <a:lnTo>
                    <a:pt x="104" y="114"/>
                  </a:lnTo>
                  <a:lnTo>
                    <a:pt x="92" y="122"/>
                  </a:lnTo>
                  <a:lnTo>
                    <a:pt x="80" y="128"/>
                  </a:lnTo>
                  <a:lnTo>
                    <a:pt x="64" y="128"/>
                  </a:lnTo>
                  <a:lnTo>
                    <a:pt x="64" y="128"/>
                  </a:lnTo>
                  <a:lnTo>
                    <a:pt x="50" y="128"/>
                  </a:lnTo>
                  <a:lnTo>
                    <a:pt x="38" y="124"/>
                  </a:lnTo>
                  <a:lnTo>
                    <a:pt x="28" y="118"/>
                  </a:lnTo>
                  <a:lnTo>
                    <a:pt x="18" y="110"/>
                  </a:lnTo>
                  <a:lnTo>
                    <a:pt x="10" y="100"/>
                  </a:lnTo>
                  <a:lnTo>
                    <a:pt x="4" y="90"/>
                  </a:lnTo>
                  <a:lnTo>
                    <a:pt x="2" y="78"/>
                  </a:lnTo>
                  <a:lnTo>
                    <a:pt x="0" y="66"/>
                  </a:lnTo>
                  <a:lnTo>
                    <a:pt x="0" y="66"/>
                  </a:lnTo>
                  <a:close/>
                </a:path>
              </a:pathLst>
            </a:custGeom>
            <a:solidFill>
              <a:srgbClr val="FFCC00"/>
            </a:solidFill>
            <a:ln>
              <a:noFill/>
            </a:ln>
          </p:spPr>
          <p:txBody>
            <a:bodyPr/>
            <a:lstStyle/>
            <a:p>
              <a:pPr>
                <a:defRPr/>
              </a:pPr>
              <a:endParaRPr lang="en-US"/>
            </a:p>
          </p:txBody>
        </p:sp>
        <p:sp>
          <p:nvSpPr>
            <p:cNvPr id="23" name="Freeform 219"/>
            <p:cNvSpPr>
              <a:spLocks/>
            </p:cNvSpPr>
            <p:nvPr userDrawn="1"/>
          </p:nvSpPr>
          <p:spPr bwMode="auto">
            <a:xfrm>
              <a:off x="2381869" y="3071722"/>
              <a:ext cx="67305" cy="76185"/>
            </a:xfrm>
            <a:custGeom>
              <a:avLst/>
              <a:gdLst>
                <a:gd name="T0" fmla="*/ 0 w 110"/>
                <a:gd name="T1" fmla="*/ 78 h 124"/>
                <a:gd name="T2" fmla="*/ 0 w 110"/>
                <a:gd name="T3" fmla="*/ 0 h 124"/>
                <a:gd name="T4" fmla="*/ 28 w 110"/>
                <a:gd name="T5" fmla="*/ 0 h 124"/>
                <a:gd name="T6" fmla="*/ 28 w 110"/>
                <a:gd name="T7" fmla="*/ 70 h 124"/>
                <a:gd name="T8" fmla="*/ 28 w 110"/>
                <a:gd name="T9" fmla="*/ 70 h 124"/>
                <a:gd name="T10" fmla="*/ 30 w 110"/>
                <a:gd name="T11" fmla="*/ 82 h 124"/>
                <a:gd name="T12" fmla="*/ 36 w 110"/>
                <a:gd name="T13" fmla="*/ 92 h 124"/>
                <a:gd name="T14" fmla="*/ 44 w 110"/>
                <a:gd name="T15" fmla="*/ 96 h 124"/>
                <a:gd name="T16" fmla="*/ 54 w 110"/>
                <a:gd name="T17" fmla="*/ 98 h 124"/>
                <a:gd name="T18" fmla="*/ 54 w 110"/>
                <a:gd name="T19" fmla="*/ 98 h 124"/>
                <a:gd name="T20" fmla="*/ 66 w 110"/>
                <a:gd name="T21" fmla="*/ 96 h 124"/>
                <a:gd name="T22" fmla="*/ 74 w 110"/>
                <a:gd name="T23" fmla="*/ 90 h 124"/>
                <a:gd name="T24" fmla="*/ 80 w 110"/>
                <a:gd name="T25" fmla="*/ 82 h 124"/>
                <a:gd name="T26" fmla="*/ 82 w 110"/>
                <a:gd name="T27" fmla="*/ 68 h 124"/>
                <a:gd name="T28" fmla="*/ 82 w 110"/>
                <a:gd name="T29" fmla="*/ 0 h 124"/>
                <a:gd name="T30" fmla="*/ 110 w 110"/>
                <a:gd name="T31" fmla="*/ 0 h 124"/>
                <a:gd name="T32" fmla="*/ 110 w 110"/>
                <a:gd name="T33" fmla="*/ 122 h 124"/>
                <a:gd name="T34" fmla="*/ 82 w 110"/>
                <a:gd name="T35" fmla="*/ 122 h 124"/>
                <a:gd name="T36" fmla="*/ 82 w 110"/>
                <a:gd name="T37" fmla="*/ 102 h 124"/>
                <a:gd name="T38" fmla="*/ 82 w 110"/>
                <a:gd name="T39" fmla="*/ 102 h 124"/>
                <a:gd name="T40" fmla="*/ 76 w 110"/>
                <a:gd name="T41" fmla="*/ 112 h 124"/>
                <a:gd name="T42" fmla="*/ 68 w 110"/>
                <a:gd name="T43" fmla="*/ 118 h 124"/>
                <a:gd name="T44" fmla="*/ 58 w 110"/>
                <a:gd name="T45" fmla="*/ 122 h 124"/>
                <a:gd name="T46" fmla="*/ 44 w 110"/>
                <a:gd name="T47" fmla="*/ 124 h 124"/>
                <a:gd name="T48" fmla="*/ 44 w 110"/>
                <a:gd name="T49" fmla="*/ 124 h 124"/>
                <a:gd name="T50" fmla="*/ 34 w 110"/>
                <a:gd name="T51" fmla="*/ 124 h 124"/>
                <a:gd name="T52" fmla="*/ 26 w 110"/>
                <a:gd name="T53" fmla="*/ 122 h 124"/>
                <a:gd name="T54" fmla="*/ 18 w 110"/>
                <a:gd name="T55" fmla="*/ 118 h 124"/>
                <a:gd name="T56" fmla="*/ 12 w 110"/>
                <a:gd name="T57" fmla="*/ 112 h 124"/>
                <a:gd name="T58" fmla="*/ 8 w 110"/>
                <a:gd name="T59" fmla="*/ 104 h 124"/>
                <a:gd name="T60" fmla="*/ 4 w 110"/>
                <a:gd name="T61" fmla="*/ 96 h 124"/>
                <a:gd name="T62" fmla="*/ 2 w 110"/>
                <a:gd name="T63" fmla="*/ 88 h 124"/>
                <a:gd name="T64" fmla="*/ 0 w 110"/>
                <a:gd name="T65" fmla="*/ 78 h 124"/>
                <a:gd name="T66" fmla="*/ 0 w 110"/>
                <a:gd name="T67"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24">
                  <a:moveTo>
                    <a:pt x="0" y="78"/>
                  </a:moveTo>
                  <a:lnTo>
                    <a:pt x="0" y="0"/>
                  </a:lnTo>
                  <a:lnTo>
                    <a:pt x="28" y="0"/>
                  </a:lnTo>
                  <a:lnTo>
                    <a:pt x="28" y="70"/>
                  </a:lnTo>
                  <a:lnTo>
                    <a:pt x="28" y="70"/>
                  </a:lnTo>
                  <a:lnTo>
                    <a:pt x="30" y="82"/>
                  </a:lnTo>
                  <a:lnTo>
                    <a:pt x="36" y="92"/>
                  </a:lnTo>
                  <a:lnTo>
                    <a:pt x="44" y="96"/>
                  </a:lnTo>
                  <a:lnTo>
                    <a:pt x="54" y="98"/>
                  </a:lnTo>
                  <a:lnTo>
                    <a:pt x="54" y="98"/>
                  </a:lnTo>
                  <a:lnTo>
                    <a:pt x="66" y="96"/>
                  </a:lnTo>
                  <a:lnTo>
                    <a:pt x="74" y="90"/>
                  </a:lnTo>
                  <a:lnTo>
                    <a:pt x="80" y="82"/>
                  </a:lnTo>
                  <a:lnTo>
                    <a:pt x="82" y="68"/>
                  </a:lnTo>
                  <a:lnTo>
                    <a:pt x="82" y="0"/>
                  </a:lnTo>
                  <a:lnTo>
                    <a:pt x="110" y="0"/>
                  </a:lnTo>
                  <a:lnTo>
                    <a:pt x="110" y="122"/>
                  </a:lnTo>
                  <a:lnTo>
                    <a:pt x="82" y="122"/>
                  </a:lnTo>
                  <a:lnTo>
                    <a:pt x="82" y="102"/>
                  </a:lnTo>
                  <a:lnTo>
                    <a:pt x="82" y="102"/>
                  </a:lnTo>
                  <a:lnTo>
                    <a:pt x="76" y="112"/>
                  </a:lnTo>
                  <a:lnTo>
                    <a:pt x="68" y="118"/>
                  </a:lnTo>
                  <a:lnTo>
                    <a:pt x="58" y="122"/>
                  </a:lnTo>
                  <a:lnTo>
                    <a:pt x="44" y="124"/>
                  </a:lnTo>
                  <a:lnTo>
                    <a:pt x="44" y="124"/>
                  </a:lnTo>
                  <a:lnTo>
                    <a:pt x="34" y="124"/>
                  </a:lnTo>
                  <a:lnTo>
                    <a:pt x="26" y="122"/>
                  </a:lnTo>
                  <a:lnTo>
                    <a:pt x="18" y="118"/>
                  </a:lnTo>
                  <a:lnTo>
                    <a:pt x="12" y="112"/>
                  </a:lnTo>
                  <a:lnTo>
                    <a:pt x="8" y="104"/>
                  </a:lnTo>
                  <a:lnTo>
                    <a:pt x="4" y="96"/>
                  </a:lnTo>
                  <a:lnTo>
                    <a:pt x="2" y="88"/>
                  </a:lnTo>
                  <a:lnTo>
                    <a:pt x="0" y="78"/>
                  </a:lnTo>
                  <a:lnTo>
                    <a:pt x="0" y="78"/>
                  </a:lnTo>
                  <a:close/>
                </a:path>
              </a:pathLst>
            </a:custGeom>
            <a:solidFill>
              <a:srgbClr val="FFCC00"/>
            </a:solidFill>
            <a:ln>
              <a:noFill/>
            </a:ln>
          </p:spPr>
          <p:txBody>
            <a:bodyPr/>
            <a:lstStyle/>
            <a:p>
              <a:pPr>
                <a:defRPr/>
              </a:pPr>
              <a:endParaRPr lang="en-US"/>
            </a:p>
          </p:txBody>
        </p:sp>
        <p:sp>
          <p:nvSpPr>
            <p:cNvPr id="24" name="Freeform 220"/>
            <p:cNvSpPr>
              <a:spLocks/>
            </p:cNvSpPr>
            <p:nvPr userDrawn="1"/>
          </p:nvSpPr>
          <p:spPr bwMode="auto">
            <a:xfrm>
              <a:off x="2473303" y="3070452"/>
              <a:ext cx="58416" cy="77454"/>
            </a:xfrm>
            <a:custGeom>
              <a:avLst/>
              <a:gdLst>
                <a:gd name="T0" fmla="*/ 12 w 96"/>
                <a:gd name="T1" fmla="*/ 88 h 126"/>
                <a:gd name="T2" fmla="*/ 22 w 96"/>
                <a:gd name="T3" fmla="*/ 96 h 126"/>
                <a:gd name="T4" fmla="*/ 42 w 96"/>
                <a:gd name="T5" fmla="*/ 104 h 126"/>
                <a:gd name="T6" fmla="*/ 52 w 96"/>
                <a:gd name="T7" fmla="*/ 104 h 126"/>
                <a:gd name="T8" fmla="*/ 66 w 96"/>
                <a:gd name="T9" fmla="*/ 100 h 126"/>
                <a:gd name="T10" fmla="*/ 70 w 96"/>
                <a:gd name="T11" fmla="*/ 90 h 126"/>
                <a:gd name="T12" fmla="*/ 70 w 96"/>
                <a:gd name="T13" fmla="*/ 90 h 126"/>
                <a:gd name="T14" fmla="*/ 68 w 96"/>
                <a:gd name="T15" fmla="*/ 84 h 126"/>
                <a:gd name="T16" fmla="*/ 44 w 96"/>
                <a:gd name="T17" fmla="*/ 74 h 126"/>
                <a:gd name="T18" fmla="*/ 30 w 96"/>
                <a:gd name="T19" fmla="*/ 68 h 126"/>
                <a:gd name="T20" fmla="*/ 12 w 96"/>
                <a:gd name="T21" fmla="*/ 58 h 126"/>
                <a:gd name="T22" fmla="*/ 6 w 96"/>
                <a:gd name="T23" fmla="*/ 46 h 126"/>
                <a:gd name="T24" fmla="*/ 6 w 96"/>
                <a:gd name="T25" fmla="*/ 36 h 126"/>
                <a:gd name="T26" fmla="*/ 6 w 96"/>
                <a:gd name="T27" fmla="*/ 28 h 126"/>
                <a:gd name="T28" fmla="*/ 12 w 96"/>
                <a:gd name="T29" fmla="*/ 14 h 126"/>
                <a:gd name="T30" fmla="*/ 24 w 96"/>
                <a:gd name="T31" fmla="*/ 6 h 126"/>
                <a:gd name="T32" fmla="*/ 40 w 96"/>
                <a:gd name="T33" fmla="*/ 0 h 126"/>
                <a:gd name="T34" fmla="*/ 48 w 96"/>
                <a:gd name="T35" fmla="*/ 0 h 126"/>
                <a:gd name="T36" fmla="*/ 72 w 96"/>
                <a:gd name="T37" fmla="*/ 4 h 126"/>
                <a:gd name="T38" fmla="*/ 94 w 96"/>
                <a:gd name="T39" fmla="*/ 14 h 126"/>
                <a:gd name="T40" fmla="*/ 82 w 96"/>
                <a:gd name="T41" fmla="*/ 34 h 126"/>
                <a:gd name="T42" fmla="*/ 56 w 96"/>
                <a:gd name="T43" fmla="*/ 22 h 126"/>
                <a:gd name="T44" fmla="*/ 48 w 96"/>
                <a:gd name="T45" fmla="*/ 22 h 126"/>
                <a:gd name="T46" fmla="*/ 36 w 96"/>
                <a:gd name="T47" fmla="*/ 26 h 126"/>
                <a:gd name="T48" fmla="*/ 32 w 96"/>
                <a:gd name="T49" fmla="*/ 34 h 126"/>
                <a:gd name="T50" fmla="*/ 32 w 96"/>
                <a:gd name="T51" fmla="*/ 34 h 126"/>
                <a:gd name="T52" fmla="*/ 34 w 96"/>
                <a:gd name="T53" fmla="*/ 40 h 126"/>
                <a:gd name="T54" fmla="*/ 58 w 96"/>
                <a:gd name="T55" fmla="*/ 52 h 126"/>
                <a:gd name="T56" fmla="*/ 72 w 96"/>
                <a:gd name="T57" fmla="*/ 56 h 126"/>
                <a:gd name="T58" fmla="*/ 90 w 96"/>
                <a:gd name="T59" fmla="*/ 68 h 126"/>
                <a:gd name="T60" fmla="*/ 96 w 96"/>
                <a:gd name="T61" fmla="*/ 80 h 126"/>
                <a:gd name="T62" fmla="*/ 96 w 96"/>
                <a:gd name="T63" fmla="*/ 88 h 126"/>
                <a:gd name="T64" fmla="*/ 96 w 96"/>
                <a:gd name="T65" fmla="*/ 96 h 126"/>
                <a:gd name="T66" fmla="*/ 90 w 96"/>
                <a:gd name="T67" fmla="*/ 112 h 126"/>
                <a:gd name="T68" fmla="*/ 76 w 96"/>
                <a:gd name="T69" fmla="*/ 120 h 126"/>
                <a:gd name="T70" fmla="*/ 60 w 96"/>
                <a:gd name="T71" fmla="*/ 126 h 126"/>
                <a:gd name="T72" fmla="*/ 52 w 96"/>
                <a:gd name="T73" fmla="*/ 126 h 126"/>
                <a:gd name="T74" fmla="*/ 24 w 96"/>
                <a:gd name="T75" fmla="*/ 122 h 126"/>
                <a:gd name="T76" fmla="*/ 0 w 96"/>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26">
                  <a:moveTo>
                    <a:pt x="0" y="108"/>
                  </a:moveTo>
                  <a:lnTo>
                    <a:pt x="12" y="88"/>
                  </a:lnTo>
                  <a:lnTo>
                    <a:pt x="12" y="88"/>
                  </a:lnTo>
                  <a:lnTo>
                    <a:pt x="22" y="96"/>
                  </a:lnTo>
                  <a:lnTo>
                    <a:pt x="32" y="100"/>
                  </a:lnTo>
                  <a:lnTo>
                    <a:pt x="42" y="104"/>
                  </a:lnTo>
                  <a:lnTo>
                    <a:pt x="52" y="104"/>
                  </a:lnTo>
                  <a:lnTo>
                    <a:pt x="52" y="104"/>
                  </a:lnTo>
                  <a:lnTo>
                    <a:pt x="60" y="104"/>
                  </a:lnTo>
                  <a:lnTo>
                    <a:pt x="66" y="100"/>
                  </a:lnTo>
                  <a:lnTo>
                    <a:pt x="70" y="96"/>
                  </a:lnTo>
                  <a:lnTo>
                    <a:pt x="70" y="90"/>
                  </a:lnTo>
                  <a:lnTo>
                    <a:pt x="70" y="90"/>
                  </a:lnTo>
                  <a:lnTo>
                    <a:pt x="70" y="90"/>
                  </a:lnTo>
                  <a:lnTo>
                    <a:pt x="70" y="86"/>
                  </a:lnTo>
                  <a:lnTo>
                    <a:pt x="68" y="84"/>
                  </a:lnTo>
                  <a:lnTo>
                    <a:pt x="62" y="80"/>
                  </a:lnTo>
                  <a:lnTo>
                    <a:pt x="44" y="74"/>
                  </a:lnTo>
                  <a:lnTo>
                    <a:pt x="44" y="74"/>
                  </a:lnTo>
                  <a:lnTo>
                    <a:pt x="30" y="68"/>
                  </a:lnTo>
                  <a:lnTo>
                    <a:pt x="18" y="62"/>
                  </a:lnTo>
                  <a:lnTo>
                    <a:pt x="12" y="58"/>
                  </a:lnTo>
                  <a:lnTo>
                    <a:pt x="8" y="52"/>
                  </a:lnTo>
                  <a:lnTo>
                    <a:pt x="6" y="46"/>
                  </a:lnTo>
                  <a:lnTo>
                    <a:pt x="6" y="38"/>
                  </a:lnTo>
                  <a:lnTo>
                    <a:pt x="6" y="36"/>
                  </a:lnTo>
                  <a:lnTo>
                    <a:pt x="6" y="36"/>
                  </a:lnTo>
                  <a:lnTo>
                    <a:pt x="6" y="28"/>
                  </a:lnTo>
                  <a:lnTo>
                    <a:pt x="8" y="22"/>
                  </a:lnTo>
                  <a:lnTo>
                    <a:pt x="12" y="14"/>
                  </a:lnTo>
                  <a:lnTo>
                    <a:pt x="18" y="10"/>
                  </a:lnTo>
                  <a:lnTo>
                    <a:pt x="24" y="6"/>
                  </a:lnTo>
                  <a:lnTo>
                    <a:pt x="32" y="2"/>
                  </a:lnTo>
                  <a:lnTo>
                    <a:pt x="40" y="0"/>
                  </a:lnTo>
                  <a:lnTo>
                    <a:pt x="48" y="0"/>
                  </a:lnTo>
                  <a:lnTo>
                    <a:pt x="48" y="0"/>
                  </a:lnTo>
                  <a:lnTo>
                    <a:pt x="60" y="0"/>
                  </a:lnTo>
                  <a:lnTo>
                    <a:pt x="72" y="4"/>
                  </a:lnTo>
                  <a:lnTo>
                    <a:pt x="84" y="8"/>
                  </a:lnTo>
                  <a:lnTo>
                    <a:pt x="94" y="14"/>
                  </a:lnTo>
                  <a:lnTo>
                    <a:pt x="82" y="34"/>
                  </a:lnTo>
                  <a:lnTo>
                    <a:pt x="82" y="34"/>
                  </a:lnTo>
                  <a:lnTo>
                    <a:pt x="64" y="24"/>
                  </a:lnTo>
                  <a:lnTo>
                    <a:pt x="56" y="22"/>
                  </a:lnTo>
                  <a:lnTo>
                    <a:pt x="48" y="22"/>
                  </a:lnTo>
                  <a:lnTo>
                    <a:pt x="48" y="22"/>
                  </a:lnTo>
                  <a:lnTo>
                    <a:pt x="40" y="22"/>
                  </a:lnTo>
                  <a:lnTo>
                    <a:pt x="36" y="26"/>
                  </a:lnTo>
                  <a:lnTo>
                    <a:pt x="32" y="28"/>
                  </a:lnTo>
                  <a:lnTo>
                    <a:pt x="32" y="34"/>
                  </a:lnTo>
                  <a:lnTo>
                    <a:pt x="32" y="34"/>
                  </a:lnTo>
                  <a:lnTo>
                    <a:pt x="32" y="34"/>
                  </a:lnTo>
                  <a:lnTo>
                    <a:pt x="32" y="38"/>
                  </a:lnTo>
                  <a:lnTo>
                    <a:pt x="34" y="40"/>
                  </a:lnTo>
                  <a:lnTo>
                    <a:pt x="40" y="44"/>
                  </a:lnTo>
                  <a:lnTo>
                    <a:pt x="58" y="52"/>
                  </a:lnTo>
                  <a:lnTo>
                    <a:pt x="58" y="52"/>
                  </a:lnTo>
                  <a:lnTo>
                    <a:pt x="72" y="56"/>
                  </a:lnTo>
                  <a:lnTo>
                    <a:pt x="84" y="64"/>
                  </a:lnTo>
                  <a:lnTo>
                    <a:pt x="90" y="68"/>
                  </a:lnTo>
                  <a:lnTo>
                    <a:pt x="94" y="74"/>
                  </a:lnTo>
                  <a:lnTo>
                    <a:pt x="96" y="80"/>
                  </a:lnTo>
                  <a:lnTo>
                    <a:pt x="96" y="88"/>
                  </a:lnTo>
                  <a:lnTo>
                    <a:pt x="96" y="88"/>
                  </a:lnTo>
                  <a:lnTo>
                    <a:pt x="96" y="88"/>
                  </a:lnTo>
                  <a:lnTo>
                    <a:pt x="96" y="96"/>
                  </a:lnTo>
                  <a:lnTo>
                    <a:pt x="94" y="104"/>
                  </a:lnTo>
                  <a:lnTo>
                    <a:pt x="90" y="112"/>
                  </a:lnTo>
                  <a:lnTo>
                    <a:pt x="84" y="116"/>
                  </a:lnTo>
                  <a:lnTo>
                    <a:pt x="76" y="120"/>
                  </a:lnTo>
                  <a:lnTo>
                    <a:pt x="70" y="124"/>
                  </a:lnTo>
                  <a:lnTo>
                    <a:pt x="60" y="126"/>
                  </a:lnTo>
                  <a:lnTo>
                    <a:pt x="52" y="126"/>
                  </a:lnTo>
                  <a:lnTo>
                    <a:pt x="52" y="126"/>
                  </a:lnTo>
                  <a:lnTo>
                    <a:pt x="38" y="126"/>
                  </a:lnTo>
                  <a:lnTo>
                    <a:pt x="24" y="122"/>
                  </a:lnTo>
                  <a:lnTo>
                    <a:pt x="12" y="116"/>
                  </a:lnTo>
                  <a:lnTo>
                    <a:pt x="0" y="108"/>
                  </a:lnTo>
                  <a:lnTo>
                    <a:pt x="0" y="108"/>
                  </a:lnTo>
                  <a:close/>
                </a:path>
              </a:pathLst>
            </a:custGeom>
            <a:solidFill>
              <a:srgbClr val="FFCC00"/>
            </a:solidFill>
            <a:ln>
              <a:noFill/>
            </a:ln>
          </p:spPr>
          <p:txBody>
            <a:bodyPr/>
            <a:lstStyle/>
            <a:p>
              <a:pPr>
                <a:defRPr/>
              </a:pPr>
              <a:endParaRPr lang="en-US"/>
            </a:p>
          </p:txBody>
        </p:sp>
        <p:sp>
          <p:nvSpPr>
            <p:cNvPr id="25" name="Freeform 221"/>
            <p:cNvSpPr>
              <a:spLocks noEditPoints="1"/>
            </p:cNvSpPr>
            <p:nvPr userDrawn="1"/>
          </p:nvSpPr>
          <p:spPr bwMode="auto">
            <a:xfrm>
              <a:off x="2552037" y="3069182"/>
              <a:ext cx="72385" cy="78725"/>
            </a:xfrm>
            <a:custGeom>
              <a:avLst/>
              <a:gdLst>
                <a:gd name="T0" fmla="*/ 0 w 118"/>
                <a:gd name="T1" fmla="*/ 64 h 128"/>
                <a:gd name="T2" fmla="*/ 2 w 118"/>
                <a:gd name="T3" fmla="*/ 52 h 128"/>
                <a:gd name="T4" fmla="*/ 10 w 118"/>
                <a:gd name="T5" fmla="*/ 30 h 128"/>
                <a:gd name="T6" fmla="*/ 26 w 118"/>
                <a:gd name="T7" fmla="*/ 12 h 128"/>
                <a:gd name="T8" fmla="*/ 48 w 118"/>
                <a:gd name="T9" fmla="*/ 2 h 128"/>
                <a:gd name="T10" fmla="*/ 60 w 118"/>
                <a:gd name="T11" fmla="*/ 0 h 128"/>
                <a:gd name="T12" fmla="*/ 86 w 118"/>
                <a:gd name="T13" fmla="*/ 6 h 128"/>
                <a:gd name="T14" fmla="*/ 104 w 118"/>
                <a:gd name="T15" fmla="*/ 20 h 128"/>
                <a:gd name="T16" fmla="*/ 114 w 118"/>
                <a:gd name="T17" fmla="*/ 42 h 128"/>
                <a:gd name="T18" fmla="*/ 118 w 118"/>
                <a:gd name="T19" fmla="*/ 66 h 128"/>
                <a:gd name="T20" fmla="*/ 118 w 118"/>
                <a:gd name="T21" fmla="*/ 74 h 128"/>
                <a:gd name="T22" fmla="*/ 28 w 118"/>
                <a:gd name="T23" fmla="*/ 74 h 128"/>
                <a:gd name="T24" fmla="*/ 36 w 118"/>
                <a:gd name="T25" fmla="*/ 94 h 128"/>
                <a:gd name="T26" fmla="*/ 50 w 118"/>
                <a:gd name="T27" fmla="*/ 104 h 128"/>
                <a:gd name="T28" fmla="*/ 64 w 118"/>
                <a:gd name="T29" fmla="*/ 106 h 128"/>
                <a:gd name="T30" fmla="*/ 82 w 118"/>
                <a:gd name="T31" fmla="*/ 102 h 128"/>
                <a:gd name="T32" fmla="*/ 96 w 118"/>
                <a:gd name="T33" fmla="*/ 92 h 128"/>
                <a:gd name="T34" fmla="*/ 114 w 118"/>
                <a:gd name="T35" fmla="*/ 106 h 128"/>
                <a:gd name="T36" fmla="*/ 92 w 118"/>
                <a:gd name="T37" fmla="*/ 122 h 128"/>
                <a:gd name="T38" fmla="*/ 62 w 118"/>
                <a:gd name="T39" fmla="*/ 128 h 128"/>
                <a:gd name="T40" fmla="*/ 50 w 118"/>
                <a:gd name="T41" fmla="*/ 128 h 128"/>
                <a:gd name="T42" fmla="*/ 28 w 118"/>
                <a:gd name="T43" fmla="*/ 118 h 128"/>
                <a:gd name="T44" fmla="*/ 10 w 118"/>
                <a:gd name="T45" fmla="*/ 102 h 128"/>
                <a:gd name="T46" fmla="*/ 2 w 118"/>
                <a:gd name="T47" fmla="*/ 78 h 128"/>
                <a:gd name="T48" fmla="*/ 0 w 118"/>
                <a:gd name="T49" fmla="*/ 66 h 128"/>
                <a:gd name="T50" fmla="*/ 90 w 118"/>
                <a:gd name="T51" fmla="*/ 56 h 128"/>
                <a:gd name="T52" fmla="*/ 82 w 118"/>
                <a:gd name="T53" fmla="*/ 34 h 128"/>
                <a:gd name="T54" fmla="*/ 72 w 118"/>
                <a:gd name="T55" fmla="*/ 26 h 128"/>
                <a:gd name="T56" fmla="*/ 60 w 118"/>
                <a:gd name="T57" fmla="*/ 24 h 128"/>
                <a:gd name="T58" fmla="*/ 54 w 118"/>
                <a:gd name="T59" fmla="*/ 24 h 128"/>
                <a:gd name="T60" fmla="*/ 38 w 118"/>
                <a:gd name="T61" fmla="*/ 32 h 128"/>
                <a:gd name="T62" fmla="*/ 28 w 118"/>
                <a:gd name="T6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128">
                  <a:moveTo>
                    <a:pt x="0" y="66"/>
                  </a:moveTo>
                  <a:lnTo>
                    <a:pt x="0" y="64"/>
                  </a:lnTo>
                  <a:lnTo>
                    <a:pt x="0" y="64"/>
                  </a:lnTo>
                  <a:lnTo>
                    <a:pt x="2" y="52"/>
                  </a:lnTo>
                  <a:lnTo>
                    <a:pt x="4" y="40"/>
                  </a:lnTo>
                  <a:lnTo>
                    <a:pt x="10" y="30"/>
                  </a:lnTo>
                  <a:lnTo>
                    <a:pt x="16" y="20"/>
                  </a:lnTo>
                  <a:lnTo>
                    <a:pt x="26" y="12"/>
                  </a:lnTo>
                  <a:lnTo>
                    <a:pt x="36" y="6"/>
                  </a:lnTo>
                  <a:lnTo>
                    <a:pt x="48" y="2"/>
                  </a:lnTo>
                  <a:lnTo>
                    <a:pt x="60" y="0"/>
                  </a:lnTo>
                  <a:lnTo>
                    <a:pt x="60" y="0"/>
                  </a:lnTo>
                  <a:lnTo>
                    <a:pt x="74" y="2"/>
                  </a:lnTo>
                  <a:lnTo>
                    <a:pt x="86" y="6"/>
                  </a:lnTo>
                  <a:lnTo>
                    <a:pt x="96" y="12"/>
                  </a:lnTo>
                  <a:lnTo>
                    <a:pt x="104" y="20"/>
                  </a:lnTo>
                  <a:lnTo>
                    <a:pt x="110" y="30"/>
                  </a:lnTo>
                  <a:lnTo>
                    <a:pt x="114" y="42"/>
                  </a:lnTo>
                  <a:lnTo>
                    <a:pt x="118" y="54"/>
                  </a:lnTo>
                  <a:lnTo>
                    <a:pt x="118" y="66"/>
                  </a:lnTo>
                  <a:lnTo>
                    <a:pt x="118" y="66"/>
                  </a:lnTo>
                  <a:lnTo>
                    <a:pt x="118" y="74"/>
                  </a:lnTo>
                  <a:lnTo>
                    <a:pt x="28" y="74"/>
                  </a:lnTo>
                  <a:lnTo>
                    <a:pt x="28" y="74"/>
                  </a:lnTo>
                  <a:lnTo>
                    <a:pt x="32" y="88"/>
                  </a:lnTo>
                  <a:lnTo>
                    <a:pt x="36" y="94"/>
                  </a:lnTo>
                  <a:lnTo>
                    <a:pt x="40" y="98"/>
                  </a:lnTo>
                  <a:lnTo>
                    <a:pt x="50" y="104"/>
                  </a:lnTo>
                  <a:lnTo>
                    <a:pt x="64" y="106"/>
                  </a:lnTo>
                  <a:lnTo>
                    <a:pt x="64" y="106"/>
                  </a:lnTo>
                  <a:lnTo>
                    <a:pt x="74" y="104"/>
                  </a:lnTo>
                  <a:lnTo>
                    <a:pt x="82" y="102"/>
                  </a:lnTo>
                  <a:lnTo>
                    <a:pt x="90" y="98"/>
                  </a:lnTo>
                  <a:lnTo>
                    <a:pt x="96" y="92"/>
                  </a:lnTo>
                  <a:lnTo>
                    <a:pt x="114" y="106"/>
                  </a:lnTo>
                  <a:lnTo>
                    <a:pt x="114" y="106"/>
                  </a:lnTo>
                  <a:lnTo>
                    <a:pt x="104" y="116"/>
                  </a:lnTo>
                  <a:lnTo>
                    <a:pt x="92" y="122"/>
                  </a:lnTo>
                  <a:lnTo>
                    <a:pt x="78" y="128"/>
                  </a:lnTo>
                  <a:lnTo>
                    <a:pt x="62" y="128"/>
                  </a:lnTo>
                  <a:lnTo>
                    <a:pt x="62" y="128"/>
                  </a:lnTo>
                  <a:lnTo>
                    <a:pt x="50" y="128"/>
                  </a:lnTo>
                  <a:lnTo>
                    <a:pt x="38" y="124"/>
                  </a:lnTo>
                  <a:lnTo>
                    <a:pt x="28" y="118"/>
                  </a:lnTo>
                  <a:lnTo>
                    <a:pt x="18" y="112"/>
                  </a:lnTo>
                  <a:lnTo>
                    <a:pt x="10" y="102"/>
                  </a:lnTo>
                  <a:lnTo>
                    <a:pt x="4" y="92"/>
                  </a:lnTo>
                  <a:lnTo>
                    <a:pt x="2" y="78"/>
                  </a:lnTo>
                  <a:lnTo>
                    <a:pt x="0" y="66"/>
                  </a:lnTo>
                  <a:lnTo>
                    <a:pt x="0" y="66"/>
                  </a:lnTo>
                  <a:close/>
                  <a:moveTo>
                    <a:pt x="90" y="56"/>
                  </a:moveTo>
                  <a:lnTo>
                    <a:pt x="90" y="56"/>
                  </a:lnTo>
                  <a:lnTo>
                    <a:pt x="88" y="44"/>
                  </a:lnTo>
                  <a:lnTo>
                    <a:pt x="82" y="34"/>
                  </a:lnTo>
                  <a:lnTo>
                    <a:pt x="78" y="30"/>
                  </a:lnTo>
                  <a:lnTo>
                    <a:pt x="72" y="26"/>
                  </a:lnTo>
                  <a:lnTo>
                    <a:pt x="66" y="24"/>
                  </a:lnTo>
                  <a:lnTo>
                    <a:pt x="60" y="24"/>
                  </a:lnTo>
                  <a:lnTo>
                    <a:pt x="60" y="24"/>
                  </a:lnTo>
                  <a:lnTo>
                    <a:pt x="54" y="24"/>
                  </a:lnTo>
                  <a:lnTo>
                    <a:pt x="48" y="26"/>
                  </a:lnTo>
                  <a:lnTo>
                    <a:pt x="38" y="32"/>
                  </a:lnTo>
                  <a:lnTo>
                    <a:pt x="32" y="44"/>
                  </a:lnTo>
                  <a:lnTo>
                    <a:pt x="28" y="56"/>
                  </a:lnTo>
                  <a:lnTo>
                    <a:pt x="90" y="56"/>
                  </a:lnTo>
                  <a:close/>
                </a:path>
              </a:pathLst>
            </a:custGeom>
            <a:solidFill>
              <a:srgbClr val="FFCC00"/>
            </a:solidFill>
            <a:ln>
              <a:noFill/>
            </a:ln>
          </p:spPr>
          <p:txBody>
            <a:bodyPr/>
            <a:lstStyle/>
            <a:p>
              <a:pPr>
                <a:defRPr/>
              </a:pPr>
              <a:endParaRPr lang="en-US"/>
            </a:p>
          </p:txBody>
        </p:sp>
        <p:sp>
          <p:nvSpPr>
            <p:cNvPr id="26" name="Freeform 222"/>
            <p:cNvSpPr>
              <a:spLocks noEditPoints="1"/>
            </p:cNvSpPr>
            <p:nvPr userDrawn="1"/>
          </p:nvSpPr>
          <p:spPr bwMode="auto">
            <a:xfrm>
              <a:off x="2646010" y="3042518"/>
              <a:ext cx="76194" cy="105389"/>
            </a:xfrm>
            <a:custGeom>
              <a:avLst/>
              <a:gdLst>
                <a:gd name="T0" fmla="*/ 0 w 126"/>
                <a:gd name="T1" fmla="*/ 108 h 172"/>
                <a:gd name="T2" fmla="*/ 0 w 126"/>
                <a:gd name="T3" fmla="*/ 94 h 172"/>
                <a:gd name="T4" fmla="*/ 10 w 126"/>
                <a:gd name="T5" fmla="*/ 70 h 172"/>
                <a:gd name="T6" fmla="*/ 26 w 126"/>
                <a:gd name="T7" fmla="*/ 54 h 172"/>
                <a:gd name="T8" fmla="*/ 46 w 126"/>
                <a:gd name="T9" fmla="*/ 46 h 172"/>
                <a:gd name="T10" fmla="*/ 56 w 126"/>
                <a:gd name="T11" fmla="*/ 44 h 172"/>
                <a:gd name="T12" fmla="*/ 82 w 126"/>
                <a:gd name="T13" fmla="*/ 52 h 172"/>
                <a:gd name="T14" fmla="*/ 98 w 126"/>
                <a:gd name="T15" fmla="*/ 66 h 172"/>
                <a:gd name="T16" fmla="*/ 126 w 126"/>
                <a:gd name="T17" fmla="*/ 0 h 172"/>
                <a:gd name="T18" fmla="*/ 98 w 126"/>
                <a:gd name="T19" fmla="*/ 170 h 172"/>
                <a:gd name="T20" fmla="*/ 98 w 126"/>
                <a:gd name="T21" fmla="*/ 150 h 172"/>
                <a:gd name="T22" fmla="*/ 82 w 126"/>
                <a:gd name="T23" fmla="*/ 166 h 172"/>
                <a:gd name="T24" fmla="*/ 56 w 126"/>
                <a:gd name="T25" fmla="*/ 172 h 172"/>
                <a:gd name="T26" fmla="*/ 46 w 126"/>
                <a:gd name="T27" fmla="*/ 172 h 172"/>
                <a:gd name="T28" fmla="*/ 26 w 126"/>
                <a:gd name="T29" fmla="*/ 164 h 172"/>
                <a:gd name="T30" fmla="*/ 10 w 126"/>
                <a:gd name="T31" fmla="*/ 146 h 172"/>
                <a:gd name="T32" fmla="*/ 0 w 126"/>
                <a:gd name="T33" fmla="*/ 124 h 172"/>
                <a:gd name="T34" fmla="*/ 0 w 126"/>
                <a:gd name="T35" fmla="*/ 108 h 172"/>
                <a:gd name="T36" fmla="*/ 98 w 126"/>
                <a:gd name="T37" fmla="*/ 108 h 172"/>
                <a:gd name="T38" fmla="*/ 98 w 126"/>
                <a:gd name="T39" fmla="*/ 100 h 172"/>
                <a:gd name="T40" fmla="*/ 92 w 126"/>
                <a:gd name="T41" fmla="*/ 86 h 172"/>
                <a:gd name="T42" fmla="*/ 82 w 126"/>
                <a:gd name="T43" fmla="*/ 76 h 172"/>
                <a:gd name="T44" fmla="*/ 70 w 126"/>
                <a:gd name="T45" fmla="*/ 70 h 172"/>
                <a:gd name="T46" fmla="*/ 62 w 126"/>
                <a:gd name="T47" fmla="*/ 70 h 172"/>
                <a:gd name="T48" fmla="*/ 50 w 126"/>
                <a:gd name="T49" fmla="*/ 72 h 172"/>
                <a:gd name="T50" fmla="*/ 38 w 126"/>
                <a:gd name="T51" fmla="*/ 80 h 172"/>
                <a:gd name="T52" fmla="*/ 30 w 126"/>
                <a:gd name="T53" fmla="*/ 92 h 172"/>
                <a:gd name="T54" fmla="*/ 28 w 126"/>
                <a:gd name="T55" fmla="*/ 108 h 172"/>
                <a:gd name="T56" fmla="*/ 28 w 126"/>
                <a:gd name="T57" fmla="*/ 108 h 172"/>
                <a:gd name="T58" fmla="*/ 30 w 126"/>
                <a:gd name="T59" fmla="*/ 126 h 172"/>
                <a:gd name="T60" fmla="*/ 38 w 126"/>
                <a:gd name="T61" fmla="*/ 138 h 172"/>
                <a:gd name="T62" fmla="*/ 50 w 126"/>
                <a:gd name="T63" fmla="*/ 146 h 172"/>
                <a:gd name="T64" fmla="*/ 62 w 126"/>
                <a:gd name="T65" fmla="*/ 148 h 172"/>
                <a:gd name="T66" fmla="*/ 70 w 126"/>
                <a:gd name="T67" fmla="*/ 148 h 172"/>
                <a:gd name="T68" fmla="*/ 82 w 126"/>
                <a:gd name="T69" fmla="*/ 142 h 172"/>
                <a:gd name="T70" fmla="*/ 92 w 126"/>
                <a:gd name="T71" fmla="*/ 132 h 172"/>
                <a:gd name="T72" fmla="*/ 98 w 126"/>
                <a:gd name="T73" fmla="*/ 118 h 172"/>
                <a:gd name="T74" fmla="*/ 98 w 126"/>
                <a:gd name="T75"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2">
                  <a:moveTo>
                    <a:pt x="0" y="108"/>
                  </a:moveTo>
                  <a:lnTo>
                    <a:pt x="0" y="108"/>
                  </a:lnTo>
                  <a:lnTo>
                    <a:pt x="0" y="108"/>
                  </a:lnTo>
                  <a:lnTo>
                    <a:pt x="0" y="94"/>
                  </a:lnTo>
                  <a:lnTo>
                    <a:pt x="4" y="82"/>
                  </a:lnTo>
                  <a:lnTo>
                    <a:pt x="10" y="70"/>
                  </a:lnTo>
                  <a:lnTo>
                    <a:pt x="16" y="62"/>
                  </a:lnTo>
                  <a:lnTo>
                    <a:pt x="26" y="54"/>
                  </a:lnTo>
                  <a:lnTo>
                    <a:pt x="36" y="50"/>
                  </a:lnTo>
                  <a:lnTo>
                    <a:pt x="46" y="46"/>
                  </a:lnTo>
                  <a:lnTo>
                    <a:pt x="56" y="44"/>
                  </a:lnTo>
                  <a:lnTo>
                    <a:pt x="56" y="44"/>
                  </a:lnTo>
                  <a:lnTo>
                    <a:pt x="70" y="46"/>
                  </a:lnTo>
                  <a:lnTo>
                    <a:pt x="82" y="52"/>
                  </a:lnTo>
                  <a:lnTo>
                    <a:pt x="90" y="58"/>
                  </a:lnTo>
                  <a:lnTo>
                    <a:pt x="98" y="66"/>
                  </a:lnTo>
                  <a:lnTo>
                    <a:pt x="98" y="0"/>
                  </a:lnTo>
                  <a:lnTo>
                    <a:pt x="126" y="0"/>
                  </a:lnTo>
                  <a:lnTo>
                    <a:pt x="126" y="170"/>
                  </a:lnTo>
                  <a:lnTo>
                    <a:pt x="98" y="170"/>
                  </a:lnTo>
                  <a:lnTo>
                    <a:pt x="98" y="150"/>
                  </a:lnTo>
                  <a:lnTo>
                    <a:pt x="98" y="150"/>
                  </a:lnTo>
                  <a:lnTo>
                    <a:pt x="90" y="158"/>
                  </a:lnTo>
                  <a:lnTo>
                    <a:pt x="82" y="166"/>
                  </a:lnTo>
                  <a:lnTo>
                    <a:pt x="70" y="170"/>
                  </a:lnTo>
                  <a:lnTo>
                    <a:pt x="56" y="172"/>
                  </a:lnTo>
                  <a:lnTo>
                    <a:pt x="56" y="172"/>
                  </a:lnTo>
                  <a:lnTo>
                    <a:pt x="46" y="172"/>
                  </a:lnTo>
                  <a:lnTo>
                    <a:pt x="36" y="168"/>
                  </a:lnTo>
                  <a:lnTo>
                    <a:pt x="26" y="164"/>
                  </a:lnTo>
                  <a:lnTo>
                    <a:pt x="18" y="156"/>
                  </a:lnTo>
                  <a:lnTo>
                    <a:pt x="10" y="146"/>
                  </a:lnTo>
                  <a:lnTo>
                    <a:pt x="4" y="136"/>
                  </a:lnTo>
                  <a:lnTo>
                    <a:pt x="0" y="124"/>
                  </a:lnTo>
                  <a:lnTo>
                    <a:pt x="0" y="108"/>
                  </a:lnTo>
                  <a:lnTo>
                    <a:pt x="0" y="108"/>
                  </a:lnTo>
                  <a:close/>
                  <a:moveTo>
                    <a:pt x="98" y="108"/>
                  </a:moveTo>
                  <a:lnTo>
                    <a:pt x="98" y="108"/>
                  </a:lnTo>
                  <a:lnTo>
                    <a:pt x="98" y="108"/>
                  </a:lnTo>
                  <a:lnTo>
                    <a:pt x="98" y="100"/>
                  </a:lnTo>
                  <a:lnTo>
                    <a:pt x="96" y="92"/>
                  </a:lnTo>
                  <a:lnTo>
                    <a:pt x="92" y="86"/>
                  </a:lnTo>
                  <a:lnTo>
                    <a:pt x="88" y="80"/>
                  </a:lnTo>
                  <a:lnTo>
                    <a:pt x="82" y="76"/>
                  </a:lnTo>
                  <a:lnTo>
                    <a:pt x="76" y="72"/>
                  </a:lnTo>
                  <a:lnTo>
                    <a:pt x="70" y="70"/>
                  </a:lnTo>
                  <a:lnTo>
                    <a:pt x="62" y="70"/>
                  </a:lnTo>
                  <a:lnTo>
                    <a:pt x="62" y="70"/>
                  </a:lnTo>
                  <a:lnTo>
                    <a:pt x="56" y="70"/>
                  </a:lnTo>
                  <a:lnTo>
                    <a:pt x="50" y="72"/>
                  </a:lnTo>
                  <a:lnTo>
                    <a:pt x="44" y="76"/>
                  </a:lnTo>
                  <a:lnTo>
                    <a:pt x="38" y="80"/>
                  </a:lnTo>
                  <a:lnTo>
                    <a:pt x="34" y="86"/>
                  </a:lnTo>
                  <a:lnTo>
                    <a:pt x="30" y="92"/>
                  </a:lnTo>
                  <a:lnTo>
                    <a:pt x="28" y="100"/>
                  </a:lnTo>
                  <a:lnTo>
                    <a:pt x="28" y="108"/>
                  </a:lnTo>
                  <a:lnTo>
                    <a:pt x="28" y="108"/>
                  </a:lnTo>
                  <a:lnTo>
                    <a:pt x="28" y="108"/>
                  </a:lnTo>
                  <a:lnTo>
                    <a:pt x="28" y="118"/>
                  </a:lnTo>
                  <a:lnTo>
                    <a:pt x="30" y="126"/>
                  </a:lnTo>
                  <a:lnTo>
                    <a:pt x="34" y="132"/>
                  </a:lnTo>
                  <a:lnTo>
                    <a:pt x="38" y="138"/>
                  </a:lnTo>
                  <a:lnTo>
                    <a:pt x="44" y="142"/>
                  </a:lnTo>
                  <a:lnTo>
                    <a:pt x="50" y="146"/>
                  </a:lnTo>
                  <a:lnTo>
                    <a:pt x="56" y="148"/>
                  </a:lnTo>
                  <a:lnTo>
                    <a:pt x="62" y="148"/>
                  </a:lnTo>
                  <a:lnTo>
                    <a:pt x="62" y="148"/>
                  </a:lnTo>
                  <a:lnTo>
                    <a:pt x="70" y="148"/>
                  </a:lnTo>
                  <a:lnTo>
                    <a:pt x="76" y="146"/>
                  </a:lnTo>
                  <a:lnTo>
                    <a:pt x="82" y="142"/>
                  </a:lnTo>
                  <a:lnTo>
                    <a:pt x="88" y="138"/>
                  </a:lnTo>
                  <a:lnTo>
                    <a:pt x="92" y="132"/>
                  </a:lnTo>
                  <a:lnTo>
                    <a:pt x="96" y="124"/>
                  </a:lnTo>
                  <a:lnTo>
                    <a:pt x="98" y="118"/>
                  </a:lnTo>
                  <a:lnTo>
                    <a:pt x="98" y="108"/>
                  </a:lnTo>
                  <a:lnTo>
                    <a:pt x="98" y="108"/>
                  </a:lnTo>
                  <a:close/>
                </a:path>
              </a:pathLst>
            </a:custGeom>
            <a:solidFill>
              <a:srgbClr val="FFCC00"/>
            </a:solidFill>
            <a:ln>
              <a:noFill/>
            </a:ln>
          </p:spPr>
          <p:txBody>
            <a:bodyPr/>
            <a:lstStyle/>
            <a:p>
              <a:pPr>
                <a:defRPr/>
              </a:pPr>
              <a:endParaRPr lang="en-US"/>
            </a:p>
          </p:txBody>
        </p:sp>
        <p:sp>
          <p:nvSpPr>
            <p:cNvPr id="27" name="Freeform 223"/>
            <p:cNvSpPr>
              <a:spLocks noEditPoints="1"/>
            </p:cNvSpPr>
            <p:nvPr userDrawn="1"/>
          </p:nvSpPr>
          <p:spPr bwMode="auto">
            <a:xfrm>
              <a:off x="2798398" y="3070452"/>
              <a:ext cx="67305" cy="77454"/>
            </a:xfrm>
            <a:custGeom>
              <a:avLst/>
              <a:gdLst>
                <a:gd name="T0" fmla="*/ 84 w 112"/>
                <a:gd name="T1" fmla="*/ 108 h 126"/>
                <a:gd name="T2" fmla="*/ 76 w 112"/>
                <a:gd name="T3" fmla="*/ 116 h 126"/>
                <a:gd name="T4" fmla="*/ 56 w 112"/>
                <a:gd name="T5" fmla="*/ 126 h 126"/>
                <a:gd name="T6" fmla="*/ 44 w 112"/>
                <a:gd name="T7" fmla="*/ 126 h 126"/>
                <a:gd name="T8" fmla="*/ 28 w 112"/>
                <a:gd name="T9" fmla="*/ 124 h 126"/>
                <a:gd name="T10" fmla="*/ 14 w 112"/>
                <a:gd name="T11" fmla="*/ 116 h 126"/>
                <a:gd name="T12" fmla="*/ 4 w 112"/>
                <a:gd name="T13" fmla="*/ 104 h 126"/>
                <a:gd name="T14" fmla="*/ 0 w 112"/>
                <a:gd name="T15" fmla="*/ 88 h 126"/>
                <a:gd name="T16" fmla="*/ 0 w 112"/>
                <a:gd name="T17" fmla="*/ 88 h 126"/>
                <a:gd name="T18" fmla="*/ 4 w 112"/>
                <a:gd name="T19" fmla="*/ 70 h 126"/>
                <a:gd name="T20" fmla="*/ 14 w 112"/>
                <a:gd name="T21" fmla="*/ 58 h 126"/>
                <a:gd name="T22" fmla="*/ 30 w 112"/>
                <a:gd name="T23" fmla="*/ 50 h 126"/>
                <a:gd name="T24" fmla="*/ 50 w 112"/>
                <a:gd name="T25" fmla="*/ 48 h 126"/>
                <a:gd name="T26" fmla="*/ 68 w 112"/>
                <a:gd name="T27" fmla="*/ 50 h 126"/>
                <a:gd name="T28" fmla="*/ 84 w 112"/>
                <a:gd name="T29" fmla="*/ 50 h 126"/>
                <a:gd name="T30" fmla="*/ 82 w 112"/>
                <a:gd name="T31" fmla="*/ 40 h 126"/>
                <a:gd name="T32" fmla="*/ 76 w 112"/>
                <a:gd name="T33" fmla="*/ 32 h 126"/>
                <a:gd name="T34" fmla="*/ 54 w 112"/>
                <a:gd name="T35" fmla="*/ 24 h 126"/>
                <a:gd name="T36" fmla="*/ 36 w 112"/>
                <a:gd name="T37" fmla="*/ 26 h 126"/>
                <a:gd name="T38" fmla="*/ 10 w 112"/>
                <a:gd name="T39" fmla="*/ 10 h 126"/>
                <a:gd name="T40" fmla="*/ 32 w 112"/>
                <a:gd name="T41" fmla="*/ 2 h 126"/>
                <a:gd name="T42" fmla="*/ 58 w 112"/>
                <a:gd name="T43" fmla="*/ 0 h 126"/>
                <a:gd name="T44" fmla="*/ 70 w 112"/>
                <a:gd name="T45" fmla="*/ 0 h 126"/>
                <a:gd name="T46" fmla="*/ 90 w 112"/>
                <a:gd name="T47" fmla="*/ 8 h 126"/>
                <a:gd name="T48" fmla="*/ 104 w 112"/>
                <a:gd name="T49" fmla="*/ 20 h 126"/>
                <a:gd name="T50" fmla="*/ 110 w 112"/>
                <a:gd name="T51" fmla="*/ 40 h 126"/>
                <a:gd name="T52" fmla="*/ 112 w 112"/>
                <a:gd name="T53" fmla="*/ 124 h 126"/>
                <a:gd name="T54" fmla="*/ 84 w 112"/>
                <a:gd name="T55" fmla="*/ 72 h 126"/>
                <a:gd name="T56" fmla="*/ 72 w 112"/>
                <a:gd name="T57" fmla="*/ 70 h 126"/>
                <a:gd name="T58" fmla="*/ 56 w 112"/>
                <a:gd name="T59" fmla="*/ 68 h 126"/>
                <a:gd name="T60" fmla="*/ 36 w 112"/>
                <a:gd name="T61" fmla="*/ 72 h 126"/>
                <a:gd name="T62" fmla="*/ 28 w 112"/>
                <a:gd name="T63" fmla="*/ 86 h 126"/>
                <a:gd name="T64" fmla="*/ 28 w 112"/>
                <a:gd name="T65" fmla="*/ 88 h 126"/>
                <a:gd name="T66" fmla="*/ 34 w 112"/>
                <a:gd name="T67" fmla="*/ 100 h 126"/>
                <a:gd name="T68" fmla="*/ 52 w 112"/>
                <a:gd name="T69" fmla="*/ 106 h 126"/>
                <a:gd name="T70" fmla="*/ 64 w 112"/>
                <a:gd name="T71" fmla="*/ 104 h 126"/>
                <a:gd name="T72" fmla="*/ 82 w 112"/>
                <a:gd name="T73" fmla="*/ 90 h 126"/>
                <a:gd name="T74" fmla="*/ 84 w 112"/>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84" y="124"/>
                  </a:moveTo>
                  <a:lnTo>
                    <a:pt x="84" y="108"/>
                  </a:lnTo>
                  <a:lnTo>
                    <a:pt x="84" y="108"/>
                  </a:lnTo>
                  <a:lnTo>
                    <a:pt x="76" y="116"/>
                  </a:lnTo>
                  <a:lnTo>
                    <a:pt x="68" y="122"/>
                  </a:lnTo>
                  <a:lnTo>
                    <a:pt x="56" y="126"/>
                  </a:lnTo>
                  <a:lnTo>
                    <a:pt x="44" y="126"/>
                  </a:lnTo>
                  <a:lnTo>
                    <a:pt x="44" y="126"/>
                  </a:lnTo>
                  <a:lnTo>
                    <a:pt x="36" y="126"/>
                  </a:lnTo>
                  <a:lnTo>
                    <a:pt x="28" y="124"/>
                  </a:lnTo>
                  <a:lnTo>
                    <a:pt x="20" y="120"/>
                  </a:lnTo>
                  <a:lnTo>
                    <a:pt x="14" y="116"/>
                  </a:lnTo>
                  <a:lnTo>
                    <a:pt x="8" y="112"/>
                  </a:lnTo>
                  <a:lnTo>
                    <a:pt x="4" y="104"/>
                  </a:lnTo>
                  <a:lnTo>
                    <a:pt x="2" y="98"/>
                  </a:lnTo>
                  <a:lnTo>
                    <a:pt x="0" y="88"/>
                  </a:lnTo>
                  <a:lnTo>
                    <a:pt x="0" y="88"/>
                  </a:lnTo>
                  <a:lnTo>
                    <a:pt x="0" y="88"/>
                  </a:lnTo>
                  <a:lnTo>
                    <a:pt x="2"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80" y="36"/>
                  </a:lnTo>
                  <a:lnTo>
                    <a:pt x="76" y="32"/>
                  </a:lnTo>
                  <a:lnTo>
                    <a:pt x="66" y="26"/>
                  </a:lnTo>
                  <a:lnTo>
                    <a:pt x="54" y="24"/>
                  </a:lnTo>
                  <a:lnTo>
                    <a:pt x="54" y="24"/>
                  </a:lnTo>
                  <a:lnTo>
                    <a:pt x="36" y="26"/>
                  </a:lnTo>
                  <a:lnTo>
                    <a:pt x="18" y="32"/>
                  </a:lnTo>
                  <a:lnTo>
                    <a:pt x="10" y="10"/>
                  </a:lnTo>
                  <a:lnTo>
                    <a:pt x="10" y="10"/>
                  </a:lnTo>
                  <a:lnTo>
                    <a:pt x="32" y="2"/>
                  </a:lnTo>
                  <a:lnTo>
                    <a:pt x="44" y="0"/>
                  </a:lnTo>
                  <a:lnTo>
                    <a:pt x="58" y="0"/>
                  </a:lnTo>
                  <a:lnTo>
                    <a:pt x="58" y="0"/>
                  </a:lnTo>
                  <a:lnTo>
                    <a:pt x="70" y="0"/>
                  </a:lnTo>
                  <a:lnTo>
                    <a:pt x="82" y="4"/>
                  </a:lnTo>
                  <a:lnTo>
                    <a:pt x="90" y="8"/>
                  </a:lnTo>
                  <a:lnTo>
                    <a:pt x="98" y="14"/>
                  </a:lnTo>
                  <a:lnTo>
                    <a:pt x="104" y="20"/>
                  </a:lnTo>
                  <a:lnTo>
                    <a:pt x="108" y="30"/>
                  </a:lnTo>
                  <a:lnTo>
                    <a:pt x="110" y="40"/>
                  </a:lnTo>
                  <a:lnTo>
                    <a:pt x="112" y="52"/>
                  </a:lnTo>
                  <a:lnTo>
                    <a:pt x="112" y="124"/>
                  </a:lnTo>
                  <a:lnTo>
                    <a:pt x="84" y="124"/>
                  </a:lnTo>
                  <a:close/>
                  <a:moveTo>
                    <a:pt x="84" y="72"/>
                  </a:moveTo>
                  <a:lnTo>
                    <a:pt x="84" y="72"/>
                  </a:lnTo>
                  <a:lnTo>
                    <a:pt x="72" y="70"/>
                  </a:lnTo>
                  <a:lnTo>
                    <a:pt x="56" y="68"/>
                  </a:lnTo>
                  <a:lnTo>
                    <a:pt x="56" y="68"/>
                  </a:lnTo>
                  <a:lnTo>
                    <a:pt x="44" y="70"/>
                  </a:lnTo>
                  <a:lnTo>
                    <a:pt x="36"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28" name="Freeform 224"/>
            <p:cNvSpPr>
              <a:spLocks noEditPoints="1"/>
            </p:cNvSpPr>
            <p:nvPr userDrawn="1"/>
          </p:nvSpPr>
          <p:spPr bwMode="auto">
            <a:xfrm>
              <a:off x="2893642" y="3069182"/>
              <a:ext cx="77464" cy="100311"/>
            </a:xfrm>
            <a:custGeom>
              <a:avLst/>
              <a:gdLst>
                <a:gd name="T0" fmla="*/ 28 w 126"/>
                <a:gd name="T1" fmla="*/ 4 h 164"/>
                <a:gd name="T2" fmla="*/ 28 w 126"/>
                <a:gd name="T3" fmla="*/ 24 h 164"/>
                <a:gd name="T4" fmla="*/ 46 w 126"/>
                <a:gd name="T5" fmla="*/ 8 h 164"/>
                <a:gd name="T6" fmla="*/ 70 w 126"/>
                <a:gd name="T7" fmla="*/ 0 h 164"/>
                <a:gd name="T8" fmla="*/ 80 w 126"/>
                <a:gd name="T9" fmla="*/ 2 h 164"/>
                <a:gd name="T10" fmla="*/ 100 w 126"/>
                <a:gd name="T11" fmla="*/ 10 h 164"/>
                <a:gd name="T12" fmla="*/ 116 w 126"/>
                <a:gd name="T13" fmla="*/ 26 h 164"/>
                <a:gd name="T14" fmla="*/ 126 w 126"/>
                <a:gd name="T15" fmla="*/ 50 h 164"/>
                <a:gd name="T16" fmla="*/ 126 w 126"/>
                <a:gd name="T17" fmla="*/ 64 h 164"/>
                <a:gd name="T18" fmla="*/ 126 w 126"/>
                <a:gd name="T19" fmla="*/ 80 h 164"/>
                <a:gd name="T20" fmla="*/ 116 w 126"/>
                <a:gd name="T21" fmla="*/ 102 h 164"/>
                <a:gd name="T22" fmla="*/ 100 w 126"/>
                <a:gd name="T23" fmla="*/ 120 h 164"/>
                <a:gd name="T24" fmla="*/ 80 w 126"/>
                <a:gd name="T25" fmla="*/ 128 h 164"/>
                <a:gd name="T26" fmla="*/ 70 w 126"/>
                <a:gd name="T27" fmla="*/ 128 h 164"/>
                <a:gd name="T28" fmla="*/ 44 w 126"/>
                <a:gd name="T29" fmla="*/ 122 h 164"/>
                <a:gd name="T30" fmla="*/ 28 w 126"/>
                <a:gd name="T31" fmla="*/ 106 h 164"/>
                <a:gd name="T32" fmla="*/ 0 w 126"/>
                <a:gd name="T33" fmla="*/ 164 h 164"/>
                <a:gd name="T34" fmla="*/ 98 w 126"/>
                <a:gd name="T35" fmla="*/ 64 h 164"/>
                <a:gd name="T36" fmla="*/ 98 w 126"/>
                <a:gd name="T37" fmla="*/ 64 h 164"/>
                <a:gd name="T38" fmla="*/ 96 w 126"/>
                <a:gd name="T39" fmla="*/ 48 h 164"/>
                <a:gd name="T40" fmla="*/ 88 w 126"/>
                <a:gd name="T41" fmla="*/ 36 h 164"/>
                <a:gd name="T42" fmla="*/ 76 w 126"/>
                <a:gd name="T43" fmla="*/ 28 h 164"/>
                <a:gd name="T44" fmla="*/ 64 w 126"/>
                <a:gd name="T45" fmla="*/ 26 h 164"/>
                <a:gd name="T46" fmla="*/ 56 w 126"/>
                <a:gd name="T47" fmla="*/ 26 h 164"/>
                <a:gd name="T48" fmla="*/ 44 w 126"/>
                <a:gd name="T49" fmla="*/ 32 h 164"/>
                <a:gd name="T50" fmla="*/ 34 w 126"/>
                <a:gd name="T51" fmla="*/ 42 h 164"/>
                <a:gd name="T52" fmla="*/ 28 w 126"/>
                <a:gd name="T53" fmla="*/ 56 h 164"/>
                <a:gd name="T54" fmla="*/ 28 w 126"/>
                <a:gd name="T55" fmla="*/ 64 h 164"/>
                <a:gd name="T56" fmla="*/ 28 w 126"/>
                <a:gd name="T57" fmla="*/ 74 h 164"/>
                <a:gd name="T58" fmla="*/ 34 w 126"/>
                <a:gd name="T59" fmla="*/ 88 h 164"/>
                <a:gd name="T60" fmla="*/ 44 w 126"/>
                <a:gd name="T61" fmla="*/ 98 h 164"/>
                <a:gd name="T62" fmla="*/ 56 w 126"/>
                <a:gd name="T63" fmla="*/ 104 h 164"/>
                <a:gd name="T64" fmla="*/ 64 w 126"/>
                <a:gd name="T65" fmla="*/ 104 h 164"/>
                <a:gd name="T66" fmla="*/ 76 w 126"/>
                <a:gd name="T67" fmla="*/ 102 h 164"/>
                <a:gd name="T68" fmla="*/ 88 w 126"/>
                <a:gd name="T69" fmla="*/ 94 h 164"/>
                <a:gd name="T70" fmla="*/ 96 w 126"/>
                <a:gd name="T71" fmla="*/ 82 h 164"/>
                <a:gd name="T72" fmla="*/ 98 w 126"/>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64">
                  <a:moveTo>
                    <a:pt x="0" y="4"/>
                  </a:moveTo>
                  <a:lnTo>
                    <a:pt x="28" y="4"/>
                  </a:lnTo>
                  <a:lnTo>
                    <a:pt x="28" y="24"/>
                  </a:lnTo>
                  <a:lnTo>
                    <a:pt x="28" y="24"/>
                  </a:lnTo>
                  <a:lnTo>
                    <a:pt x="36" y="14"/>
                  </a:lnTo>
                  <a:lnTo>
                    <a:pt x="46" y="8"/>
                  </a:lnTo>
                  <a:lnTo>
                    <a:pt x="56" y="2"/>
                  </a:lnTo>
                  <a:lnTo>
                    <a:pt x="70" y="0"/>
                  </a:lnTo>
                  <a:lnTo>
                    <a:pt x="70" y="0"/>
                  </a:lnTo>
                  <a:lnTo>
                    <a:pt x="80" y="2"/>
                  </a:lnTo>
                  <a:lnTo>
                    <a:pt x="90" y="6"/>
                  </a:lnTo>
                  <a:lnTo>
                    <a:pt x="100" y="10"/>
                  </a:lnTo>
                  <a:lnTo>
                    <a:pt x="110" y="18"/>
                  </a:lnTo>
                  <a:lnTo>
                    <a:pt x="116" y="26"/>
                  </a:lnTo>
                  <a:lnTo>
                    <a:pt x="122" y="38"/>
                  </a:lnTo>
                  <a:lnTo>
                    <a:pt x="126" y="50"/>
                  </a:lnTo>
                  <a:lnTo>
                    <a:pt x="126" y="64"/>
                  </a:lnTo>
                  <a:lnTo>
                    <a:pt x="126" y="64"/>
                  </a:lnTo>
                  <a:lnTo>
                    <a:pt x="126" y="64"/>
                  </a:lnTo>
                  <a:lnTo>
                    <a:pt x="126" y="80"/>
                  </a:lnTo>
                  <a:lnTo>
                    <a:pt x="122" y="92"/>
                  </a:lnTo>
                  <a:lnTo>
                    <a:pt x="116" y="102"/>
                  </a:lnTo>
                  <a:lnTo>
                    <a:pt x="110" y="112"/>
                  </a:lnTo>
                  <a:lnTo>
                    <a:pt x="100" y="120"/>
                  </a:lnTo>
                  <a:lnTo>
                    <a:pt x="92" y="124"/>
                  </a:lnTo>
                  <a:lnTo>
                    <a:pt x="80" y="128"/>
                  </a:lnTo>
                  <a:lnTo>
                    <a:pt x="70" y="128"/>
                  </a:lnTo>
                  <a:lnTo>
                    <a:pt x="70" y="128"/>
                  </a:lnTo>
                  <a:lnTo>
                    <a:pt x="56" y="126"/>
                  </a:lnTo>
                  <a:lnTo>
                    <a:pt x="44" y="122"/>
                  </a:lnTo>
                  <a:lnTo>
                    <a:pt x="36" y="116"/>
                  </a:lnTo>
                  <a:lnTo>
                    <a:pt x="28" y="106"/>
                  </a:lnTo>
                  <a:lnTo>
                    <a:pt x="28" y="164"/>
                  </a:lnTo>
                  <a:lnTo>
                    <a:pt x="0" y="164"/>
                  </a:lnTo>
                  <a:lnTo>
                    <a:pt x="0" y="4"/>
                  </a:lnTo>
                  <a:close/>
                  <a:moveTo>
                    <a:pt x="98" y="64"/>
                  </a:moveTo>
                  <a:lnTo>
                    <a:pt x="98" y="64"/>
                  </a:lnTo>
                  <a:lnTo>
                    <a:pt x="98" y="64"/>
                  </a:lnTo>
                  <a:lnTo>
                    <a:pt x="98" y="56"/>
                  </a:lnTo>
                  <a:lnTo>
                    <a:pt x="96" y="48"/>
                  </a:lnTo>
                  <a:lnTo>
                    <a:pt x="92" y="42"/>
                  </a:lnTo>
                  <a:lnTo>
                    <a:pt x="88" y="36"/>
                  </a:lnTo>
                  <a:lnTo>
                    <a:pt x="82" y="32"/>
                  </a:lnTo>
                  <a:lnTo>
                    <a:pt x="76" y="28"/>
                  </a:lnTo>
                  <a:lnTo>
                    <a:pt x="70" y="26"/>
                  </a:lnTo>
                  <a:lnTo>
                    <a:pt x="64" y="26"/>
                  </a:lnTo>
                  <a:lnTo>
                    <a:pt x="64" y="26"/>
                  </a:lnTo>
                  <a:lnTo>
                    <a:pt x="56" y="26"/>
                  </a:lnTo>
                  <a:lnTo>
                    <a:pt x="50" y="28"/>
                  </a:lnTo>
                  <a:lnTo>
                    <a:pt x="44" y="32"/>
                  </a:lnTo>
                  <a:lnTo>
                    <a:pt x="38" y="36"/>
                  </a:lnTo>
                  <a:lnTo>
                    <a:pt x="34" y="42"/>
                  </a:lnTo>
                  <a:lnTo>
                    <a:pt x="30" y="48"/>
                  </a:lnTo>
                  <a:lnTo>
                    <a:pt x="28" y="56"/>
                  </a:lnTo>
                  <a:lnTo>
                    <a:pt x="28" y="64"/>
                  </a:lnTo>
                  <a:lnTo>
                    <a:pt x="28" y="64"/>
                  </a:lnTo>
                  <a:lnTo>
                    <a:pt x="28" y="64"/>
                  </a:lnTo>
                  <a:lnTo>
                    <a:pt x="28" y="74"/>
                  </a:lnTo>
                  <a:lnTo>
                    <a:pt x="30" y="82"/>
                  </a:lnTo>
                  <a:lnTo>
                    <a:pt x="34" y="88"/>
                  </a:lnTo>
                  <a:lnTo>
                    <a:pt x="38" y="94"/>
                  </a:lnTo>
                  <a:lnTo>
                    <a:pt x="44" y="98"/>
                  </a:lnTo>
                  <a:lnTo>
                    <a:pt x="50" y="102"/>
                  </a:lnTo>
                  <a:lnTo>
                    <a:pt x="56" y="104"/>
                  </a:lnTo>
                  <a:lnTo>
                    <a:pt x="64" y="104"/>
                  </a:lnTo>
                  <a:lnTo>
                    <a:pt x="64" y="104"/>
                  </a:lnTo>
                  <a:lnTo>
                    <a:pt x="70" y="104"/>
                  </a:lnTo>
                  <a:lnTo>
                    <a:pt x="76" y="102"/>
                  </a:lnTo>
                  <a:lnTo>
                    <a:pt x="82" y="98"/>
                  </a:lnTo>
                  <a:lnTo>
                    <a:pt x="88" y="94"/>
                  </a:lnTo>
                  <a:lnTo>
                    <a:pt x="92" y="88"/>
                  </a:lnTo>
                  <a:lnTo>
                    <a:pt x="96" y="82"/>
                  </a:lnTo>
                  <a:lnTo>
                    <a:pt x="98" y="74"/>
                  </a:lnTo>
                  <a:lnTo>
                    <a:pt x="98" y="64"/>
                  </a:lnTo>
                  <a:lnTo>
                    <a:pt x="98" y="64"/>
                  </a:lnTo>
                  <a:close/>
                </a:path>
              </a:pathLst>
            </a:custGeom>
            <a:solidFill>
              <a:srgbClr val="FFCC00"/>
            </a:solidFill>
            <a:ln>
              <a:noFill/>
            </a:ln>
          </p:spPr>
          <p:txBody>
            <a:bodyPr/>
            <a:lstStyle/>
            <a:p>
              <a:pPr>
                <a:defRPr/>
              </a:pPr>
              <a:endParaRPr lang="en-US"/>
            </a:p>
          </p:txBody>
        </p:sp>
        <p:sp>
          <p:nvSpPr>
            <p:cNvPr id="29" name="Freeform 225"/>
            <p:cNvSpPr>
              <a:spLocks noEditPoints="1"/>
            </p:cNvSpPr>
            <p:nvPr userDrawn="1"/>
          </p:nvSpPr>
          <p:spPr bwMode="auto">
            <a:xfrm>
              <a:off x="2996504" y="3069182"/>
              <a:ext cx="77465" cy="100311"/>
            </a:xfrm>
            <a:custGeom>
              <a:avLst/>
              <a:gdLst>
                <a:gd name="T0" fmla="*/ 28 w 128"/>
                <a:gd name="T1" fmla="*/ 4 h 164"/>
                <a:gd name="T2" fmla="*/ 28 w 128"/>
                <a:gd name="T3" fmla="*/ 24 h 164"/>
                <a:gd name="T4" fmla="*/ 46 w 128"/>
                <a:gd name="T5" fmla="*/ 8 h 164"/>
                <a:gd name="T6" fmla="*/ 70 w 128"/>
                <a:gd name="T7" fmla="*/ 0 h 164"/>
                <a:gd name="T8" fmla="*/ 82 w 128"/>
                <a:gd name="T9" fmla="*/ 2 h 164"/>
                <a:gd name="T10" fmla="*/ 102 w 128"/>
                <a:gd name="T11" fmla="*/ 10 h 164"/>
                <a:gd name="T12" fmla="*/ 118 w 128"/>
                <a:gd name="T13" fmla="*/ 26 h 164"/>
                <a:gd name="T14" fmla="*/ 126 w 128"/>
                <a:gd name="T15" fmla="*/ 50 h 164"/>
                <a:gd name="T16" fmla="*/ 128 w 128"/>
                <a:gd name="T17" fmla="*/ 64 h 164"/>
                <a:gd name="T18" fmla="*/ 126 w 128"/>
                <a:gd name="T19" fmla="*/ 80 h 164"/>
                <a:gd name="T20" fmla="*/ 118 w 128"/>
                <a:gd name="T21" fmla="*/ 102 h 164"/>
                <a:gd name="T22" fmla="*/ 102 w 128"/>
                <a:gd name="T23" fmla="*/ 120 h 164"/>
                <a:gd name="T24" fmla="*/ 82 w 128"/>
                <a:gd name="T25" fmla="*/ 128 h 164"/>
                <a:gd name="T26" fmla="*/ 70 w 128"/>
                <a:gd name="T27" fmla="*/ 128 h 164"/>
                <a:gd name="T28" fmla="*/ 46 w 128"/>
                <a:gd name="T29" fmla="*/ 122 h 164"/>
                <a:gd name="T30" fmla="*/ 28 w 128"/>
                <a:gd name="T31" fmla="*/ 106 h 164"/>
                <a:gd name="T32" fmla="*/ 0 w 128"/>
                <a:gd name="T33" fmla="*/ 164 h 164"/>
                <a:gd name="T34" fmla="*/ 100 w 128"/>
                <a:gd name="T35" fmla="*/ 64 h 164"/>
                <a:gd name="T36" fmla="*/ 100 w 128"/>
                <a:gd name="T37" fmla="*/ 64 h 164"/>
                <a:gd name="T38" fmla="*/ 96 w 128"/>
                <a:gd name="T39" fmla="*/ 48 h 164"/>
                <a:gd name="T40" fmla="*/ 88 w 128"/>
                <a:gd name="T41" fmla="*/ 36 h 164"/>
                <a:gd name="T42" fmla="*/ 78 w 128"/>
                <a:gd name="T43" fmla="*/ 28 h 164"/>
                <a:gd name="T44" fmla="*/ 64 w 128"/>
                <a:gd name="T45" fmla="*/ 26 h 164"/>
                <a:gd name="T46" fmla="*/ 56 w 128"/>
                <a:gd name="T47" fmla="*/ 26 h 164"/>
                <a:gd name="T48" fmla="*/ 44 w 128"/>
                <a:gd name="T49" fmla="*/ 32 h 164"/>
                <a:gd name="T50" fmla="*/ 34 w 128"/>
                <a:gd name="T51" fmla="*/ 42 h 164"/>
                <a:gd name="T52" fmla="*/ 28 w 128"/>
                <a:gd name="T53" fmla="*/ 56 h 164"/>
                <a:gd name="T54" fmla="*/ 28 w 128"/>
                <a:gd name="T55" fmla="*/ 64 h 164"/>
                <a:gd name="T56" fmla="*/ 28 w 128"/>
                <a:gd name="T57" fmla="*/ 74 h 164"/>
                <a:gd name="T58" fmla="*/ 34 w 128"/>
                <a:gd name="T59" fmla="*/ 88 h 164"/>
                <a:gd name="T60" fmla="*/ 44 w 128"/>
                <a:gd name="T61" fmla="*/ 98 h 164"/>
                <a:gd name="T62" fmla="*/ 56 w 128"/>
                <a:gd name="T63" fmla="*/ 104 h 164"/>
                <a:gd name="T64" fmla="*/ 64 w 128"/>
                <a:gd name="T65" fmla="*/ 104 h 164"/>
                <a:gd name="T66" fmla="*/ 78 w 128"/>
                <a:gd name="T67" fmla="*/ 102 h 164"/>
                <a:gd name="T68" fmla="*/ 88 w 128"/>
                <a:gd name="T69" fmla="*/ 94 h 164"/>
                <a:gd name="T70" fmla="*/ 96 w 128"/>
                <a:gd name="T71" fmla="*/ 82 h 164"/>
                <a:gd name="T72" fmla="*/ 100 w 128"/>
                <a:gd name="T73"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64">
                  <a:moveTo>
                    <a:pt x="0" y="4"/>
                  </a:moveTo>
                  <a:lnTo>
                    <a:pt x="28" y="4"/>
                  </a:lnTo>
                  <a:lnTo>
                    <a:pt x="28" y="24"/>
                  </a:lnTo>
                  <a:lnTo>
                    <a:pt x="28" y="24"/>
                  </a:lnTo>
                  <a:lnTo>
                    <a:pt x="36" y="14"/>
                  </a:lnTo>
                  <a:lnTo>
                    <a:pt x="46" y="8"/>
                  </a:lnTo>
                  <a:lnTo>
                    <a:pt x="56" y="2"/>
                  </a:lnTo>
                  <a:lnTo>
                    <a:pt x="70" y="0"/>
                  </a:lnTo>
                  <a:lnTo>
                    <a:pt x="70" y="0"/>
                  </a:lnTo>
                  <a:lnTo>
                    <a:pt x="82" y="2"/>
                  </a:lnTo>
                  <a:lnTo>
                    <a:pt x="92" y="6"/>
                  </a:lnTo>
                  <a:lnTo>
                    <a:pt x="102" y="10"/>
                  </a:lnTo>
                  <a:lnTo>
                    <a:pt x="110" y="18"/>
                  </a:lnTo>
                  <a:lnTo>
                    <a:pt x="118" y="26"/>
                  </a:lnTo>
                  <a:lnTo>
                    <a:pt x="122" y="38"/>
                  </a:lnTo>
                  <a:lnTo>
                    <a:pt x="126" y="50"/>
                  </a:lnTo>
                  <a:lnTo>
                    <a:pt x="128" y="64"/>
                  </a:lnTo>
                  <a:lnTo>
                    <a:pt x="128" y="64"/>
                  </a:lnTo>
                  <a:lnTo>
                    <a:pt x="128" y="64"/>
                  </a:lnTo>
                  <a:lnTo>
                    <a:pt x="126" y="80"/>
                  </a:lnTo>
                  <a:lnTo>
                    <a:pt x="122" y="92"/>
                  </a:lnTo>
                  <a:lnTo>
                    <a:pt x="118" y="102"/>
                  </a:lnTo>
                  <a:lnTo>
                    <a:pt x="110" y="112"/>
                  </a:lnTo>
                  <a:lnTo>
                    <a:pt x="102" y="120"/>
                  </a:lnTo>
                  <a:lnTo>
                    <a:pt x="92" y="124"/>
                  </a:lnTo>
                  <a:lnTo>
                    <a:pt x="82" y="128"/>
                  </a:lnTo>
                  <a:lnTo>
                    <a:pt x="70" y="128"/>
                  </a:lnTo>
                  <a:lnTo>
                    <a:pt x="70" y="128"/>
                  </a:lnTo>
                  <a:lnTo>
                    <a:pt x="56" y="126"/>
                  </a:lnTo>
                  <a:lnTo>
                    <a:pt x="46" y="122"/>
                  </a:lnTo>
                  <a:lnTo>
                    <a:pt x="36" y="116"/>
                  </a:lnTo>
                  <a:lnTo>
                    <a:pt x="28" y="106"/>
                  </a:lnTo>
                  <a:lnTo>
                    <a:pt x="28" y="164"/>
                  </a:lnTo>
                  <a:lnTo>
                    <a:pt x="0" y="164"/>
                  </a:lnTo>
                  <a:lnTo>
                    <a:pt x="0" y="4"/>
                  </a:lnTo>
                  <a:close/>
                  <a:moveTo>
                    <a:pt x="100" y="64"/>
                  </a:moveTo>
                  <a:lnTo>
                    <a:pt x="100" y="64"/>
                  </a:lnTo>
                  <a:lnTo>
                    <a:pt x="100" y="64"/>
                  </a:lnTo>
                  <a:lnTo>
                    <a:pt x="98" y="56"/>
                  </a:lnTo>
                  <a:lnTo>
                    <a:pt x="96" y="48"/>
                  </a:lnTo>
                  <a:lnTo>
                    <a:pt x="92" y="42"/>
                  </a:lnTo>
                  <a:lnTo>
                    <a:pt x="88" y="36"/>
                  </a:lnTo>
                  <a:lnTo>
                    <a:pt x="84" y="32"/>
                  </a:lnTo>
                  <a:lnTo>
                    <a:pt x="78" y="28"/>
                  </a:lnTo>
                  <a:lnTo>
                    <a:pt x="70" y="26"/>
                  </a:lnTo>
                  <a:lnTo>
                    <a:pt x="64" y="26"/>
                  </a:lnTo>
                  <a:lnTo>
                    <a:pt x="64" y="26"/>
                  </a:lnTo>
                  <a:lnTo>
                    <a:pt x="56" y="26"/>
                  </a:lnTo>
                  <a:lnTo>
                    <a:pt x="50" y="28"/>
                  </a:lnTo>
                  <a:lnTo>
                    <a:pt x="44" y="32"/>
                  </a:lnTo>
                  <a:lnTo>
                    <a:pt x="38" y="36"/>
                  </a:lnTo>
                  <a:lnTo>
                    <a:pt x="34" y="42"/>
                  </a:lnTo>
                  <a:lnTo>
                    <a:pt x="32" y="48"/>
                  </a:lnTo>
                  <a:lnTo>
                    <a:pt x="28" y="56"/>
                  </a:lnTo>
                  <a:lnTo>
                    <a:pt x="28" y="64"/>
                  </a:lnTo>
                  <a:lnTo>
                    <a:pt x="28" y="64"/>
                  </a:lnTo>
                  <a:lnTo>
                    <a:pt x="28" y="64"/>
                  </a:lnTo>
                  <a:lnTo>
                    <a:pt x="28" y="74"/>
                  </a:lnTo>
                  <a:lnTo>
                    <a:pt x="32" y="82"/>
                  </a:lnTo>
                  <a:lnTo>
                    <a:pt x="34" y="88"/>
                  </a:lnTo>
                  <a:lnTo>
                    <a:pt x="38" y="94"/>
                  </a:lnTo>
                  <a:lnTo>
                    <a:pt x="44" y="98"/>
                  </a:lnTo>
                  <a:lnTo>
                    <a:pt x="50" y="102"/>
                  </a:lnTo>
                  <a:lnTo>
                    <a:pt x="56" y="104"/>
                  </a:lnTo>
                  <a:lnTo>
                    <a:pt x="64" y="104"/>
                  </a:lnTo>
                  <a:lnTo>
                    <a:pt x="64" y="104"/>
                  </a:lnTo>
                  <a:lnTo>
                    <a:pt x="72" y="104"/>
                  </a:lnTo>
                  <a:lnTo>
                    <a:pt x="78" y="102"/>
                  </a:lnTo>
                  <a:lnTo>
                    <a:pt x="84" y="98"/>
                  </a:lnTo>
                  <a:lnTo>
                    <a:pt x="88" y="94"/>
                  </a:lnTo>
                  <a:lnTo>
                    <a:pt x="94" y="88"/>
                  </a:lnTo>
                  <a:lnTo>
                    <a:pt x="96" y="82"/>
                  </a:lnTo>
                  <a:lnTo>
                    <a:pt x="98" y="74"/>
                  </a:lnTo>
                  <a:lnTo>
                    <a:pt x="100" y="64"/>
                  </a:lnTo>
                  <a:lnTo>
                    <a:pt x="100" y="64"/>
                  </a:lnTo>
                  <a:close/>
                </a:path>
              </a:pathLst>
            </a:custGeom>
            <a:solidFill>
              <a:srgbClr val="FFCC00"/>
            </a:solidFill>
            <a:ln>
              <a:noFill/>
            </a:ln>
          </p:spPr>
          <p:txBody>
            <a:bodyPr/>
            <a:lstStyle/>
            <a:p>
              <a:pPr>
                <a:defRPr/>
              </a:pPr>
              <a:endParaRPr lang="en-US"/>
            </a:p>
          </p:txBody>
        </p:sp>
        <p:sp>
          <p:nvSpPr>
            <p:cNvPr id="30" name="Freeform 226"/>
            <p:cNvSpPr>
              <a:spLocks/>
            </p:cNvSpPr>
            <p:nvPr userDrawn="1"/>
          </p:nvSpPr>
          <p:spPr bwMode="auto">
            <a:xfrm>
              <a:off x="3099366" y="3070452"/>
              <a:ext cx="43177" cy="76185"/>
            </a:xfrm>
            <a:custGeom>
              <a:avLst/>
              <a:gdLst>
                <a:gd name="T0" fmla="*/ 0 w 70"/>
                <a:gd name="T1" fmla="*/ 2 h 124"/>
                <a:gd name="T2" fmla="*/ 28 w 70"/>
                <a:gd name="T3" fmla="*/ 2 h 124"/>
                <a:gd name="T4" fmla="*/ 28 w 70"/>
                <a:gd name="T5" fmla="*/ 30 h 124"/>
                <a:gd name="T6" fmla="*/ 28 w 70"/>
                <a:gd name="T7" fmla="*/ 30 h 124"/>
                <a:gd name="T8" fmla="*/ 34 w 70"/>
                <a:gd name="T9" fmla="*/ 16 h 124"/>
                <a:gd name="T10" fmla="*/ 44 w 70"/>
                <a:gd name="T11" fmla="*/ 6 h 124"/>
                <a:gd name="T12" fmla="*/ 50 w 70"/>
                <a:gd name="T13" fmla="*/ 4 h 124"/>
                <a:gd name="T14" fmla="*/ 56 w 70"/>
                <a:gd name="T15" fmla="*/ 0 h 124"/>
                <a:gd name="T16" fmla="*/ 64 w 70"/>
                <a:gd name="T17" fmla="*/ 0 h 124"/>
                <a:gd name="T18" fmla="*/ 70 w 70"/>
                <a:gd name="T19" fmla="*/ 0 h 124"/>
                <a:gd name="T20" fmla="*/ 70 w 70"/>
                <a:gd name="T21" fmla="*/ 28 h 124"/>
                <a:gd name="T22" fmla="*/ 70 w 70"/>
                <a:gd name="T23" fmla="*/ 28 h 124"/>
                <a:gd name="T24" fmla="*/ 70 w 70"/>
                <a:gd name="T25" fmla="*/ 28 h 124"/>
                <a:gd name="T26" fmla="*/ 60 w 70"/>
                <a:gd name="T27" fmla="*/ 30 h 124"/>
                <a:gd name="T28" fmla="*/ 52 w 70"/>
                <a:gd name="T29" fmla="*/ 32 h 124"/>
                <a:gd name="T30" fmla="*/ 46 w 70"/>
                <a:gd name="T31" fmla="*/ 36 h 124"/>
                <a:gd name="T32" fmla="*/ 40 w 70"/>
                <a:gd name="T33" fmla="*/ 40 h 124"/>
                <a:gd name="T34" fmla="*/ 34 w 70"/>
                <a:gd name="T35" fmla="*/ 48 h 124"/>
                <a:gd name="T36" fmla="*/ 30 w 70"/>
                <a:gd name="T37" fmla="*/ 56 h 124"/>
                <a:gd name="T38" fmla="*/ 28 w 70"/>
                <a:gd name="T39" fmla="*/ 66 h 124"/>
                <a:gd name="T40" fmla="*/ 28 w 70"/>
                <a:gd name="T41" fmla="*/ 78 h 124"/>
                <a:gd name="T42" fmla="*/ 28 w 70"/>
                <a:gd name="T43" fmla="*/ 124 h 124"/>
                <a:gd name="T44" fmla="*/ 0 w 70"/>
                <a:gd name="T45" fmla="*/ 124 h 124"/>
                <a:gd name="T46" fmla="*/ 0 w 70"/>
                <a:gd name="T4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4">
                  <a:moveTo>
                    <a:pt x="0" y="2"/>
                  </a:moveTo>
                  <a:lnTo>
                    <a:pt x="28" y="2"/>
                  </a:lnTo>
                  <a:lnTo>
                    <a:pt x="28" y="30"/>
                  </a:lnTo>
                  <a:lnTo>
                    <a:pt x="28" y="30"/>
                  </a:lnTo>
                  <a:lnTo>
                    <a:pt x="34" y="16"/>
                  </a:lnTo>
                  <a:lnTo>
                    <a:pt x="44" y="6"/>
                  </a:lnTo>
                  <a:lnTo>
                    <a:pt x="50" y="4"/>
                  </a:lnTo>
                  <a:lnTo>
                    <a:pt x="56" y="0"/>
                  </a:lnTo>
                  <a:lnTo>
                    <a:pt x="64" y="0"/>
                  </a:lnTo>
                  <a:lnTo>
                    <a:pt x="70" y="0"/>
                  </a:lnTo>
                  <a:lnTo>
                    <a:pt x="70" y="28"/>
                  </a:lnTo>
                  <a:lnTo>
                    <a:pt x="70" y="28"/>
                  </a:lnTo>
                  <a:lnTo>
                    <a:pt x="70" y="28"/>
                  </a:lnTo>
                  <a:lnTo>
                    <a:pt x="60" y="30"/>
                  </a:lnTo>
                  <a:lnTo>
                    <a:pt x="52" y="32"/>
                  </a:lnTo>
                  <a:lnTo>
                    <a:pt x="46" y="36"/>
                  </a:lnTo>
                  <a:lnTo>
                    <a:pt x="40" y="40"/>
                  </a:lnTo>
                  <a:lnTo>
                    <a:pt x="34" y="48"/>
                  </a:lnTo>
                  <a:lnTo>
                    <a:pt x="30" y="56"/>
                  </a:lnTo>
                  <a:lnTo>
                    <a:pt x="28" y="66"/>
                  </a:lnTo>
                  <a:lnTo>
                    <a:pt x="28" y="78"/>
                  </a:lnTo>
                  <a:lnTo>
                    <a:pt x="28" y="124"/>
                  </a:lnTo>
                  <a:lnTo>
                    <a:pt x="0" y="124"/>
                  </a:lnTo>
                  <a:lnTo>
                    <a:pt x="0" y="2"/>
                  </a:lnTo>
                  <a:close/>
                </a:path>
              </a:pathLst>
            </a:custGeom>
            <a:solidFill>
              <a:srgbClr val="FFCC00"/>
            </a:solidFill>
            <a:ln>
              <a:noFill/>
            </a:ln>
          </p:spPr>
          <p:txBody>
            <a:bodyPr/>
            <a:lstStyle/>
            <a:p>
              <a:pPr>
                <a:defRPr/>
              </a:pPr>
              <a:endParaRPr lang="en-US"/>
            </a:p>
          </p:txBody>
        </p:sp>
        <p:sp>
          <p:nvSpPr>
            <p:cNvPr id="31" name="Freeform 227"/>
            <p:cNvSpPr>
              <a:spLocks noEditPoints="1"/>
            </p:cNvSpPr>
            <p:nvPr userDrawn="1"/>
          </p:nvSpPr>
          <p:spPr bwMode="auto">
            <a:xfrm>
              <a:off x="3159052" y="3069182"/>
              <a:ext cx="80004" cy="78725"/>
            </a:xfrm>
            <a:custGeom>
              <a:avLst/>
              <a:gdLst>
                <a:gd name="T0" fmla="*/ 0 w 132"/>
                <a:gd name="T1" fmla="*/ 64 h 128"/>
                <a:gd name="T2" fmla="*/ 2 w 132"/>
                <a:gd name="T3" fmla="*/ 52 h 128"/>
                <a:gd name="T4" fmla="*/ 12 w 132"/>
                <a:gd name="T5" fmla="*/ 30 h 128"/>
                <a:gd name="T6" fmla="*/ 30 w 132"/>
                <a:gd name="T7" fmla="*/ 12 h 128"/>
                <a:gd name="T8" fmla="*/ 52 w 132"/>
                <a:gd name="T9" fmla="*/ 2 h 128"/>
                <a:gd name="T10" fmla="*/ 66 w 132"/>
                <a:gd name="T11" fmla="*/ 0 h 128"/>
                <a:gd name="T12" fmla="*/ 92 w 132"/>
                <a:gd name="T13" fmla="*/ 6 h 128"/>
                <a:gd name="T14" fmla="*/ 112 w 132"/>
                <a:gd name="T15" fmla="*/ 20 h 128"/>
                <a:gd name="T16" fmla="*/ 126 w 132"/>
                <a:gd name="T17" fmla="*/ 40 h 128"/>
                <a:gd name="T18" fmla="*/ 132 w 132"/>
                <a:gd name="T19" fmla="*/ 64 h 128"/>
                <a:gd name="T20" fmla="*/ 132 w 132"/>
                <a:gd name="T21" fmla="*/ 64 h 128"/>
                <a:gd name="T22" fmla="*/ 126 w 132"/>
                <a:gd name="T23" fmla="*/ 90 h 128"/>
                <a:gd name="T24" fmla="*/ 112 w 132"/>
                <a:gd name="T25" fmla="*/ 110 h 128"/>
                <a:gd name="T26" fmla="*/ 92 w 132"/>
                <a:gd name="T27" fmla="*/ 124 h 128"/>
                <a:gd name="T28" fmla="*/ 66 w 132"/>
                <a:gd name="T29" fmla="*/ 128 h 128"/>
                <a:gd name="T30" fmla="*/ 52 w 132"/>
                <a:gd name="T31" fmla="*/ 128 h 128"/>
                <a:gd name="T32" fmla="*/ 28 w 132"/>
                <a:gd name="T33" fmla="*/ 118 h 128"/>
                <a:gd name="T34" fmla="*/ 12 w 132"/>
                <a:gd name="T35" fmla="*/ 100 h 128"/>
                <a:gd name="T36" fmla="*/ 2 w 132"/>
                <a:gd name="T37" fmla="*/ 78 h 128"/>
                <a:gd name="T38" fmla="*/ 0 w 132"/>
                <a:gd name="T39" fmla="*/ 66 h 128"/>
                <a:gd name="T40" fmla="*/ 104 w 132"/>
                <a:gd name="T41" fmla="*/ 64 h 128"/>
                <a:gd name="T42" fmla="*/ 102 w 132"/>
                <a:gd name="T43" fmla="*/ 56 h 128"/>
                <a:gd name="T44" fmla="*/ 98 w 132"/>
                <a:gd name="T45" fmla="*/ 42 h 128"/>
                <a:gd name="T46" fmla="*/ 88 w 132"/>
                <a:gd name="T47" fmla="*/ 32 h 128"/>
                <a:gd name="T48" fmla="*/ 74 w 132"/>
                <a:gd name="T49" fmla="*/ 26 h 128"/>
                <a:gd name="T50" fmla="*/ 66 w 132"/>
                <a:gd name="T51" fmla="*/ 26 h 128"/>
                <a:gd name="T52" fmla="*/ 50 w 132"/>
                <a:gd name="T53" fmla="*/ 28 h 128"/>
                <a:gd name="T54" fmla="*/ 38 w 132"/>
                <a:gd name="T55" fmla="*/ 36 h 128"/>
                <a:gd name="T56" fmla="*/ 32 w 132"/>
                <a:gd name="T57" fmla="*/ 50 h 128"/>
                <a:gd name="T58" fmla="*/ 28 w 132"/>
                <a:gd name="T59" fmla="*/ 64 h 128"/>
                <a:gd name="T60" fmla="*/ 28 w 132"/>
                <a:gd name="T61" fmla="*/ 64 h 128"/>
                <a:gd name="T62" fmla="*/ 32 w 132"/>
                <a:gd name="T63" fmla="*/ 80 h 128"/>
                <a:gd name="T64" fmla="*/ 40 w 132"/>
                <a:gd name="T65" fmla="*/ 92 h 128"/>
                <a:gd name="T66" fmla="*/ 52 w 132"/>
                <a:gd name="T67" fmla="*/ 102 h 128"/>
                <a:gd name="T68" fmla="*/ 66 w 132"/>
                <a:gd name="T69" fmla="*/ 104 h 128"/>
                <a:gd name="T70" fmla="*/ 74 w 132"/>
                <a:gd name="T71" fmla="*/ 104 h 128"/>
                <a:gd name="T72" fmla="*/ 88 w 132"/>
                <a:gd name="T73" fmla="*/ 98 h 128"/>
                <a:gd name="T74" fmla="*/ 98 w 132"/>
                <a:gd name="T75" fmla="*/ 86 h 128"/>
                <a:gd name="T76" fmla="*/ 102 w 132"/>
                <a:gd name="T77" fmla="*/ 74 h 128"/>
                <a:gd name="T78" fmla="*/ 104 w 132"/>
                <a:gd name="T7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28">
                  <a:moveTo>
                    <a:pt x="0" y="66"/>
                  </a:moveTo>
                  <a:lnTo>
                    <a:pt x="0" y="64"/>
                  </a:lnTo>
                  <a:lnTo>
                    <a:pt x="0" y="64"/>
                  </a:lnTo>
                  <a:lnTo>
                    <a:pt x="2" y="52"/>
                  </a:lnTo>
                  <a:lnTo>
                    <a:pt x="6" y="40"/>
                  </a:lnTo>
                  <a:lnTo>
                    <a:pt x="12" y="30"/>
                  </a:lnTo>
                  <a:lnTo>
                    <a:pt x="20" y="20"/>
                  </a:lnTo>
                  <a:lnTo>
                    <a:pt x="30" y="12"/>
                  </a:lnTo>
                  <a:lnTo>
                    <a:pt x="40" y="6"/>
                  </a:lnTo>
                  <a:lnTo>
                    <a:pt x="52" y="2"/>
                  </a:lnTo>
                  <a:lnTo>
                    <a:pt x="66" y="0"/>
                  </a:lnTo>
                  <a:lnTo>
                    <a:pt x="66" y="0"/>
                  </a:lnTo>
                  <a:lnTo>
                    <a:pt x="80" y="2"/>
                  </a:lnTo>
                  <a:lnTo>
                    <a:pt x="92" y="6"/>
                  </a:lnTo>
                  <a:lnTo>
                    <a:pt x="104" y="12"/>
                  </a:lnTo>
                  <a:lnTo>
                    <a:pt x="112" y="20"/>
                  </a:lnTo>
                  <a:lnTo>
                    <a:pt x="120" y="28"/>
                  </a:lnTo>
                  <a:lnTo>
                    <a:pt x="126" y="40"/>
                  </a:lnTo>
                  <a:lnTo>
                    <a:pt x="130" y="52"/>
                  </a:lnTo>
                  <a:lnTo>
                    <a:pt x="132" y="64"/>
                  </a:lnTo>
                  <a:lnTo>
                    <a:pt x="132" y="64"/>
                  </a:lnTo>
                  <a:lnTo>
                    <a:pt x="132" y="64"/>
                  </a:lnTo>
                  <a:lnTo>
                    <a:pt x="130" y="78"/>
                  </a:lnTo>
                  <a:lnTo>
                    <a:pt x="126" y="90"/>
                  </a:lnTo>
                  <a:lnTo>
                    <a:pt x="120" y="100"/>
                  </a:lnTo>
                  <a:lnTo>
                    <a:pt x="112" y="110"/>
                  </a:lnTo>
                  <a:lnTo>
                    <a:pt x="104" y="118"/>
                  </a:lnTo>
                  <a:lnTo>
                    <a:pt x="92" y="124"/>
                  </a:lnTo>
                  <a:lnTo>
                    <a:pt x="80" y="128"/>
                  </a:lnTo>
                  <a:lnTo>
                    <a:pt x="66" y="128"/>
                  </a:lnTo>
                  <a:lnTo>
                    <a:pt x="66" y="128"/>
                  </a:lnTo>
                  <a:lnTo>
                    <a:pt x="52" y="128"/>
                  </a:lnTo>
                  <a:lnTo>
                    <a:pt x="40" y="124"/>
                  </a:lnTo>
                  <a:lnTo>
                    <a:pt x="28" y="118"/>
                  </a:lnTo>
                  <a:lnTo>
                    <a:pt x="20" y="110"/>
                  </a:lnTo>
                  <a:lnTo>
                    <a:pt x="12" y="100"/>
                  </a:lnTo>
                  <a:lnTo>
                    <a:pt x="6" y="90"/>
                  </a:lnTo>
                  <a:lnTo>
                    <a:pt x="2" y="78"/>
                  </a:lnTo>
                  <a:lnTo>
                    <a:pt x="0" y="66"/>
                  </a:lnTo>
                  <a:lnTo>
                    <a:pt x="0" y="66"/>
                  </a:lnTo>
                  <a:close/>
                  <a:moveTo>
                    <a:pt x="104" y="66"/>
                  </a:moveTo>
                  <a:lnTo>
                    <a:pt x="104" y="64"/>
                  </a:lnTo>
                  <a:lnTo>
                    <a:pt x="104" y="64"/>
                  </a:lnTo>
                  <a:lnTo>
                    <a:pt x="102" y="56"/>
                  </a:lnTo>
                  <a:lnTo>
                    <a:pt x="100" y="50"/>
                  </a:lnTo>
                  <a:lnTo>
                    <a:pt x="98" y="42"/>
                  </a:lnTo>
                  <a:lnTo>
                    <a:pt x="92" y="38"/>
                  </a:lnTo>
                  <a:lnTo>
                    <a:pt x="88" y="32"/>
                  </a:lnTo>
                  <a:lnTo>
                    <a:pt x="80" y="28"/>
                  </a:lnTo>
                  <a:lnTo>
                    <a:pt x="74" y="26"/>
                  </a:lnTo>
                  <a:lnTo>
                    <a:pt x="66" y="26"/>
                  </a:lnTo>
                  <a:lnTo>
                    <a:pt x="66" y="26"/>
                  </a:lnTo>
                  <a:lnTo>
                    <a:pt x="58"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40" y="92"/>
                  </a:lnTo>
                  <a:lnTo>
                    <a:pt x="44" y="98"/>
                  </a:lnTo>
                  <a:lnTo>
                    <a:pt x="52" y="102"/>
                  </a:lnTo>
                  <a:lnTo>
                    <a:pt x="58" y="104"/>
                  </a:lnTo>
                  <a:lnTo>
                    <a:pt x="66" y="104"/>
                  </a:lnTo>
                  <a:lnTo>
                    <a:pt x="66" y="104"/>
                  </a:lnTo>
                  <a:lnTo>
                    <a:pt x="74" y="104"/>
                  </a:lnTo>
                  <a:lnTo>
                    <a:pt x="82" y="102"/>
                  </a:lnTo>
                  <a:lnTo>
                    <a:pt x="88" y="98"/>
                  </a:lnTo>
                  <a:lnTo>
                    <a:pt x="94" y="92"/>
                  </a:lnTo>
                  <a:lnTo>
                    <a:pt x="98" y="86"/>
                  </a:lnTo>
                  <a:lnTo>
                    <a:pt x="100" y="80"/>
                  </a:lnTo>
                  <a:lnTo>
                    <a:pt x="102" y="74"/>
                  </a:lnTo>
                  <a:lnTo>
                    <a:pt x="104" y="66"/>
                  </a:lnTo>
                  <a:lnTo>
                    <a:pt x="104" y="66"/>
                  </a:lnTo>
                  <a:close/>
                </a:path>
              </a:pathLst>
            </a:custGeom>
            <a:solidFill>
              <a:srgbClr val="FFCC00"/>
            </a:solidFill>
            <a:ln>
              <a:noFill/>
            </a:ln>
          </p:spPr>
          <p:txBody>
            <a:bodyPr/>
            <a:lstStyle/>
            <a:p>
              <a:pPr>
                <a:defRPr/>
              </a:pPr>
              <a:endParaRPr lang="en-US"/>
            </a:p>
          </p:txBody>
        </p:sp>
        <p:sp>
          <p:nvSpPr>
            <p:cNvPr id="32" name="Freeform 228"/>
            <p:cNvSpPr>
              <a:spLocks noEditPoints="1"/>
            </p:cNvSpPr>
            <p:nvPr userDrawn="1"/>
          </p:nvSpPr>
          <p:spPr bwMode="auto">
            <a:xfrm>
              <a:off x="3259375" y="3070452"/>
              <a:ext cx="67305" cy="77454"/>
            </a:xfrm>
            <a:custGeom>
              <a:avLst/>
              <a:gdLst>
                <a:gd name="T0" fmla="*/ 82 w 110"/>
                <a:gd name="T1" fmla="*/ 108 h 126"/>
                <a:gd name="T2" fmla="*/ 76 w 110"/>
                <a:gd name="T3" fmla="*/ 116 h 126"/>
                <a:gd name="T4" fmla="*/ 56 w 110"/>
                <a:gd name="T5" fmla="*/ 126 h 126"/>
                <a:gd name="T6" fmla="*/ 44 w 110"/>
                <a:gd name="T7" fmla="*/ 126 h 126"/>
                <a:gd name="T8" fmla="*/ 26 w 110"/>
                <a:gd name="T9" fmla="*/ 124 h 126"/>
                <a:gd name="T10" fmla="*/ 12 w 110"/>
                <a:gd name="T11" fmla="*/ 116 h 126"/>
                <a:gd name="T12" fmla="*/ 4 w 110"/>
                <a:gd name="T13" fmla="*/ 104 h 126"/>
                <a:gd name="T14" fmla="*/ 0 w 110"/>
                <a:gd name="T15" fmla="*/ 88 h 126"/>
                <a:gd name="T16" fmla="*/ 0 w 110"/>
                <a:gd name="T17" fmla="*/ 88 h 126"/>
                <a:gd name="T18" fmla="*/ 4 w 110"/>
                <a:gd name="T19" fmla="*/ 70 h 126"/>
                <a:gd name="T20" fmla="*/ 14 w 110"/>
                <a:gd name="T21" fmla="*/ 58 h 126"/>
                <a:gd name="T22" fmla="*/ 30 w 110"/>
                <a:gd name="T23" fmla="*/ 50 h 126"/>
                <a:gd name="T24" fmla="*/ 50 w 110"/>
                <a:gd name="T25" fmla="*/ 48 h 126"/>
                <a:gd name="T26" fmla="*/ 68 w 110"/>
                <a:gd name="T27" fmla="*/ 50 h 126"/>
                <a:gd name="T28" fmla="*/ 84 w 110"/>
                <a:gd name="T29" fmla="*/ 50 h 126"/>
                <a:gd name="T30" fmla="*/ 82 w 110"/>
                <a:gd name="T31" fmla="*/ 40 h 126"/>
                <a:gd name="T32" fmla="*/ 76 w 110"/>
                <a:gd name="T33" fmla="*/ 32 h 126"/>
                <a:gd name="T34" fmla="*/ 54 w 110"/>
                <a:gd name="T35" fmla="*/ 24 h 126"/>
                <a:gd name="T36" fmla="*/ 34 w 110"/>
                <a:gd name="T37" fmla="*/ 26 h 126"/>
                <a:gd name="T38" fmla="*/ 10 w 110"/>
                <a:gd name="T39" fmla="*/ 10 h 126"/>
                <a:gd name="T40" fmla="*/ 32 w 110"/>
                <a:gd name="T41" fmla="*/ 2 h 126"/>
                <a:gd name="T42" fmla="*/ 56 w 110"/>
                <a:gd name="T43" fmla="*/ 0 h 126"/>
                <a:gd name="T44" fmla="*/ 70 w 110"/>
                <a:gd name="T45" fmla="*/ 0 h 126"/>
                <a:gd name="T46" fmla="*/ 90 w 110"/>
                <a:gd name="T47" fmla="*/ 8 h 126"/>
                <a:gd name="T48" fmla="*/ 104 w 110"/>
                <a:gd name="T49" fmla="*/ 20 h 126"/>
                <a:gd name="T50" fmla="*/ 110 w 110"/>
                <a:gd name="T51" fmla="*/ 40 h 126"/>
                <a:gd name="T52" fmla="*/ 110 w 110"/>
                <a:gd name="T53" fmla="*/ 124 h 126"/>
                <a:gd name="T54" fmla="*/ 84 w 110"/>
                <a:gd name="T55" fmla="*/ 72 h 126"/>
                <a:gd name="T56" fmla="*/ 72 w 110"/>
                <a:gd name="T57" fmla="*/ 70 h 126"/>
                <a:gd name="T58" fmla="*/ 56 w 110"/>
                <a:gd name="T59" fmla="*/ 68 h 126"/>
                <a:gd name="T60" fmla="*/ 34 w 110"/>
                <a:gd name="T61" fmla="*/ 72 h 126"/>
                <a:gd name="T62" fmla="*/ 28 w 110"/>
                <a:gd name="T63" fmla="*/ 86 h 126"/>
                <a:gd name="T64" fmla="*/ 28 w 110"/>
                <a:gd name="T65" fmla="*/ 88 h 126"/>
                <a:gd name="T66" fmla="*/ 34 w 110"/>
                <a:gd name="T67" fmla="*/ 100 h 126"/>
                <a:gd name="T68" fmla="*/ 52 w 110"/>
                <a:gd name="T69" fmla="*/ 106 h 126"/>
                <a:gd name="T70" fmla="*/ 64 w 110"/>
                <a:gd name="T71" fmla="*/ 104 h 126"/>
                <a:gd name="T72" fmla="*/ 82 w 110"/>
                <a:gd name="T73" fmla="*/ 90 h 126"/>
                <a:gd name="T74" fmla="*/ 84 w 110"/>
                <a:gd name="T75"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6">
                  <a:moveTo>
                    <a:pt x="82" y="124"/>
                  </a:moveTo>
                  <a:lnTo>
                    <a:pt x="82" y="108"/>
                  </a:lnTo>
                  <a:lnTo>
                    <a:pt x="82" y="108"/>
                  </a:lnTo>
                  <a:lnTo>
                    <a:pt x="76" y="116"/>
                  </a:lnTo>
                  <a:lnTo>
                    <a:pt x="66" y="122"/>
                  </a:lnTo>
                  <a:lnTo>
                    <a:pt x="56" y="126"/>
                  </a:lnTo>
                  <a:lnTo>
                    <a:pt x="44" y="126"/>
                  </a:lnTo>
                  <a:lnTo>
                    <a:pt x="44" y="126"/>
                  </a:lnTo>
                  <a:lnTo>
                    <a:pt x="34" y="126"/>
                  </a:lnTo>
                  <a:lnTo>
                    <a:pt x="26" y="124"/>
                  </a:lnTo>
                  <a:lnTo>
                    <a:pt x="20" y="120"/>
                  </a:lnTo>
                  <a:lnTo>
                    <a:pt x="12" y="116"/>
                  </a:lnTo>
                  <a:lnTo>
                    <a:pt x="8" y="112"/>
                  </a:lnTo>
                  <a:lnTo>
                    <a:pt x="4" y="104"/>
                  </a:lnTo>
                  <a:lnTo>
                    <a:pt x="0" y="98"/>
                  </a:lnTo>
                  <a:lnTo>
                    <a:pt x="0" y="88"/>
                  </a:lnTo>
                  <a:lnTo>
                    <a:pt x="0" y="88"/>
                  </a:lnTo>
                  <a:lnTo>
                    <a:pt x="0" y="88"/>
                  </a:lnTo>
                  <a:lnTo>
                    <a:pt x="0" y="78"/>
                  </a:lnTo>
                  <a:lnTo>
                    <a:pt x="4" y="70"/>
                  </a:lnTo>
                  <a:lnTo>
                    <a:pt x="8" y="64"/>
                  </a:lnTo>
                  <a:lnTo>
                    <a:pt x="14" y="58"/>
                  </a:lnTo>
                  <a:lnTo>
                    <a:pt x="22" y="54"/>
                  </a:lnTo>
                  <a:lnTo>
                    <a:pt x="30" y="50"/>
                  </a:lnTo>
                  <a:lnTo>
                    <a:pt x="40" y="48"/>
                  </a:lnTo>
                  <a:lnTo>
                    <a:pt x="50" y="48"/>
                  </a:lnTo>
                  <a:lnTo>
                    <a:pt x="50" y="48"/>
                  </a:lnTo>
                  <a:lnTo>
                    <a:pt x="68" y="50"/>
                  </a:lnTo>
                  <a:lnTo>
                    <a:pt x="84" y="54"/>
                  </a:lnTo>
                  <a:lnTo>
                    <a:pt x="84" y="50"/>
                  </a:lnTo>
                  <a:lnTo>
                    <a:pt x="84" y="50"/>
                  </a:lnTo>
                  <a:lnTo>
                    <a:pt x="82" y="40"/>
                  </a:lnTo>
                  <a:lnTo>
                    <a:pt x="78" y="36"/>
                  </a:lnTo>
                  <a:lnTo>
                    <a:pt x="76" y="32"/>
                  </a:lnTo>
                  <a:lnTo>
                    <a:pt x="66" y="26"/>
                  </a:lnTo>
                  <a:lnTo>
                    <a:pt x="54" y="24"/>
                  </a:lnTo>
                  <a:lnTo>
                    <a:pt x="54" y="24"/>
                  </a:lnTo>
                  <a:lnTo>
                    <a:pt x="34" y="26"/>
                  </a:lnTo>
                  <a:lnTo>
                    <a:pt x="18" y="32"/>
                  </a:lnTo>
                  <a:lnTo>
                    <a:pt x="10" y="10"/>
                  </a:lnTo>
                  <a:lnTo>
                    <a:pt x="10" y="10"/>
                  </a:lnTo>
                  <a:lnTo>
                    <a:pt x="32" y="2"/>
                  </a:lnTo>
                  <a:lnTo>
                    <a:pt x="44" y="0"/>
                  </a:lnTo>
                  <a:lnTo>
                    <a:pt x="56" y="0"/>
                  </a:lnTo>
                  <a:lnTo>
                    <a:pt x="56" y="0"/>
                  </a:lnTo>
                  <a:lnTo>
                    <a:pt x="70" y="0"/>
                  </a:lnTo>
                  <a:lnTo>
                    <a:pt x="80" y="4"/>
                  </a:lnTo>
                  <a:lnTo>
                    <a:pt x="90" y="8"/>
                  </a:lnTo>
                  <a:lnTo>
                    <a:pt x="98" y="14"/>
                  </a:lnTo>
                  <a:lnTo>
                    <a:pt x="104" y="20"/>
                  </a:lnTo>
                  <a:lnTo>
                    <a:pt x="108" y="30"/>
                  </a:lnTo>
                  <a:lnTo>
                    <a:pt x="110" y="40"/>
                  </a:lnTo>
                  <a:lnTo>
                    <a:pt x="110" y="52"/>
                  </a:lnTo>
                  <a:lnTo>
                    <a:pt x="110" y="124"/>
                  </a:lnTo>
                  <a:lnTo>
                    <a:pt x="82" y="124"/>
                  </a:lnTo>
                  <a:close/>
                  <a:moveTo>
                    <a:pt x="84" y="72"/>
                  </a:moveTo>
                  <a:lnTo>
                    <a:pt x="84" y="72"/>
                  </a:lnTo>
                  <a:lnTo>
                    <a:pt x="72" y="70"/>
                  </a:lnTo>
                  <a:lnTo>
                    <a:pt x="56" y="68"/>
                  </a:lnTo>
                  <a:lnTo>
                    <a:pt x="56" y="68"/>
                  </a:lnTo>
                  <a:lnTo>
                    <a:pt x="44" y="70"/>
                  </a:lnTo>
                  <a:lnTo>
                    <a:pt x="34" y="72"/>
                  </a:lnTo>
                  <a:lnTo>
                    <a:pt x="30" y="78"/>
                  </a:lnTo>
                  <a:lnTo>
                    <a:pt x="28" y="86"/>
                  </a:lnTo>
                  <a:lnTo>
                    <a:pt x="28" y="88"/>
                  </a:lnTo>
                  <a:lnTo>
                    <a:pt x="28" y="88"/>
                  </a:lnTo>
                  <a:lnTo>
                    <a:pt x="30" y="94"/>
                  </a:lnTo>
                  <a:lnTo>
                    <a:pt x="34" y="100"/>
                  </a:lnTo>
                  <a:lnTo>
                    <a:pt x="42" y="104"/>
                  </a:lnTo>
                  <a:lnTo>
                    <a:pt x="52" y="106"/>
                  </a:lnTo>
                  <a:lnTo>
                    <a:pt x="52" y="106"/>
                  </a:lnTo>
                  <a:lnTo>
                    <a:pt x="64" y="104"/>
                  </a:lnTo>
                  <a:lnTo>
                    <a:pt x="74" y="98"/>
                  </a:lnTo>
                  <a:lnTo>
                    <a:pt x="82" y="90"/>
                  </a:lnTo>
                  <a:lnTo>
                    <a:pt x="84" y="86"/>
                  </a:lnTo>
                  <a:lnTo>
                    <a:pt x="84" y="80"/>
                  </a:lnTo>
                  <a:lnTo>
                    <a:pt x="84" y="72"/>
                  </a:lnTo>
                  <a:close/>
                </a:path>
              </a:pathLst>
            </a:custGeom>
            <a:solidFill>
              <a:srgbClr val="FFCC00"/>
            </a:solidFill>
            <a:ln>
              <a:noFill/>
            </a:ln>
          </p:spPr>
          <p:txBody>
            <a:bodyPr/>
            <a:lstStyle/>
            <a:p>
              <a:pPr>
                <a:defRPr/>
              </a:pPr>
              <a:endParaRPr lang="en-US"/>
            </a:p>
          </p:txBody>
        </p:sp>
        <p:sp>
          <p:nvSpPr>
            <p:cNvPr id="33" name="Freeform 229"/>
            <p:cNvSpPr>
              <a:spLocks/>
            </p:cNvSpPr>
            <p:nvPr userDrawn="1"/>
          </p:nvSpPr>
          <p:spPr bwMode="auto">
            <a:xfrm>
              <a:off x="3350808" y="3069182"/>
              <a:ext cx="68575" cy="78725"/>
            </a:xfrm>
            <a:custGeom>
              <a:avLst/>
              <a:gdLst>
                <a:gd name="T0" fmla="*/ 0 w 114"/>
                <a:gd name="T1" fmla="*/ 66 h 128"/>
                <a:gd name="T2" fmla="*/ 0 w 114"/>
                <a:gd name="T3" fmla="*/ 64 h 128"/>
                <a:gd name="T4" fmla="*/ 0 w 114"/>
                <a:gd name="T5" fmla="*/ 64 h 128"/>
                <a:gd name="T6" fmla="*/ 2 w 114"/>
                <a:gd name="T7" fmla="*/ 52 h 128"/>
                <a:gd name="T8" fmla="*/ 6 w 114"/>
                <a:gd name="T9" fmla="*/ 40 h 128"/>
                <a:gd name="T10" fmla="*/ 10 w 114"/>
                <a:gd name="T11" fmla="*/ 30 h 128"/>
                <a:gd name="T12" fmla="*/ 18 w 114"/>
                <a:gd name="T13" fmla="*/ 20 h 128"/>
                <a:gd name="T14" fmla="*/ 28 w 114"/>
                <a:gd name="T15" fmla="*/ 12 h 128"/>
                <a:gd name="T16" fmla="*/ 38 w 114"/>
                <a:gd name="T17" fmla="*/ 6 h 128"/>
                <a:gd name="T18" fmla="*/ 50 w 114"/>
                <a:gd name="T19" fmla="*/ 2 h 128"/>
                <a:gd name="T20" fmla="*/ 64 w 114"/>
                <a:gd name="T21" fmla="*/ 0 h 128"/>
                <a:gd name="T22" fmla="*/ 64 w 114"/>
                <a:gd name="T23" fmla="*/ 0 h 128"/>
                <a:gd name="T24" fmla="*/ 80 w 114"/>
                <a:gd name="T25" fmla="*/ 2 h 128"/>
                <a:gd name="T26" fmla="*/ 92 w 114"/>
                <a:gd name="T27" fmla="*/ 6 h 128"/>
                <a:gd name="T28" fmla="*/ 104 w 114"/>
                <a:gd name="T29" fmla="*/ 14 h 128"/>
                <a:gd name="T30" fmla="*/ 114 w 114"/>
                <a:gd name="T31" fmla="*/ 22 h 128"/>
                <a:gd name="T32" fmla="*/ 96 w 114"/>
                <a:gd name="T33" fmla="*/ 40 h 128"/>
                <a:gd name="T34" fmla="*/ 96 w 114"/>
                <a:gd name="T35" fmla="*/ 40 h 128"/>
                <a:gd name="T36" fmla="*/ 90 w 114"/>
                <a:gd name="T37" fmla="*/ 34 h 128"/>
                <a:gd name="T38" fmla="*/ 82 w 114"/>
                <a:gd name="T39" fmla="*/ 30 h 128"/>
                <a:gd name="T40" fmla="*/ 74 w 114"/>
                <a:gd name="T41" fmla="*/ 26 h 128"/>
                <a:gd name="T42" fmla="*/ 64 w 114"/>
                <a:gd name="T43" fmla="*/ 26 h 128"/>
                <a:gd name="T44" fmla="*/ 64 w 114"/>
                <a:gd name="T45" fmla="*/ 26 h 128"/>
                <a:gd name="T46" fmla="*/ 56 w 114"/>
                <a:gd name="T47" fmla="*/ 26 h 128"/>
                <a:gd name="T48" fmla="*/ 50 w 114"/>
                <a:gd name="T49" fmla="*/ 28 h 128"/>
                <a:gd name="T50" fmla="*/ 44 w 114"/>
                <a:gd name="T51" fmla="*/ 32 h 128"/>
                <a:gd name="T52" fmla="*/ 38 w 114"/>
                <a:gd name="T53" fmla="*/ 36 h 128"/>
                <a:gd name="T54" fmla="*/ 34 w 114"/>
                <a:gd name="T55" fmla="*/ 42 h 128"/>
                <a:gd name="T56" fmla="*/ 32 w 114"/>
                <a:gd name="T57" fmla="*/ 50 h 128"/>
                <a:gd name="T58" fmla="*/ 30 w 114"/>
                <a:gd name="T59" fmla="*/ 56 h 128"/>
                <a:gd name="T60" fmla="*/ 28 w 114"/>
                <a:gd name="T61" fmla="*/ 64 h 128"/>
                <a:gd name="T62" fmla="*/ 28 w 114"/>
                <a:gd name="T63" fmla="*/ 64 h 128"/>
                <a:gd name="T64" fmla="*/ 28 w 114"/>
                <a:gd name="T65" fmla="*/ 64 h 128"/>
                <a:gd name="T66" fmla="*/ 30 w 114"/>
                <a:gd name="T67" fmla="*/ 72 h 128"/>
                <a:gd name="T68" fmla="*/ 32 w 114"/>
                <a:gd name="T69" fmla="*/ 80 h 128"/>
                <a:gd name="T70" fmla="*/ 34 w 114"/>
                <a:gd name="T71" fmla="*/ 86 h 128"/>
                <a:gd name="T72" fmla="*/ 38 w 114"/>
                <a:gd name="T73" fmla="*/ 92 h 128"/>
                <a:gd name="T74" fmla="*/ 44 w 114"/>
                <a:gd name="T75" fmla="*/ 98 h 128"/>
                <a:gd name="T76" fmla="*/ 50 w 114"/>
                <a:gd name="T77" fmla="*/ 102 h 128"/>
                <a:gd name="T78" fmla="*/ 58 w 114"/>
                <a:gd name="T79" fmla="*/ 104 h 128"/>
                <a:gd name="T80" fmla="*/ 66 w 114"/>
                <a:gd name="T81" fmla="*/ 104 h 128"/>
                <a:gd name="T82" fmla="*/ 66 w 114"/>
                <a:gd name="T83" fmla="*/ 104 h 128"/>
                <a:gd name="T84" fmla="*/ 74 w 114"/>
                <a:gd name="T85" fmla="*/ 104 h 128"/>
                <a:gd name="T86" fmla="*/ 82 w 114"/>
                <a:gd name="T87" fmla="*/ 100 h 128"/>
                <a:gd name="T88" fmla="*/ 90 w 114"/>
                <a:gd name="T89" fmla="*/ 96 h 128"/>
                <a:gd name="T90" fmla="*/ 98 w 114"/>
                <a:gd name="T91" fmla="*/ 90 h 128"/>
                <a:gd name="T92" fmla="*/ 114 w 114"/>
                <a:gd name="T93" fmla="*/ 106 h 128"/>
                <a:gd name="T94" fmla="*/ 114 w 114"/>
                <a:gd name="T95" fmla="*/ 106 h 128"/>
                <a:gd name="T96" fmla="*/ 104 w 114"/>
                <a:gd name="T97" fmla="*/ 114 h 128"/>
                <a:gd name="T98" fmla="*/ 94 w 114"/>
                <a:gd name="T99" fmla="*/ 122 h 128"/>
                <a:gd name="T100" fmla="*/ 80 w 114"/>
                <a:gd name="T101" fmla="*/ 128 h 128"/>
                <a:gd name="T102" fmla="*/ 64 w 114"/>
                <a:gd name="T103" fmla="*/ 128 h 128"/>
                <a:gd name="T104" fmla="*/ 64 w 114"/>
                <a:gd name="T105" fmla="*/ 128 h 128"/>
                <a:gd name="T106" fmla="*/ 50 w 114"/>
                <a:gd name="T107" fmla="*/ 128 h 128"/>
                <a:gd name="T108" fmla="*/ 38 w 114"/>
                <a:gd name="T109" fmla="*/ 124 h 128"/>
                <a:gd name="T110" fmla="*/ 28 w 114"/>
                <a:gd name="T111" fmla="*/ 118 h 128"/>
                <a:gd name="T112" fmla="*/ 18 w 114"/>
                <a:gd name="T113" fmla="*/ 110 h 128"/>
                <a:gd name="T114" fmla="*/ 10 w 114"/>
                <a:gd name="T115" fmla="*/ 100 h 128"/>
                <a:gd name="T116" fmla="*/ 6 w 114"/>
                <a:gd name="T117" fmla="*/ 90 h 128"/>
                <a:gd name="T118" fmla="*/ 2 w 114"/>
                <a:gd name="T119" fmla="*/ 78 h 128"/>
                <a:gd name="T120" fmla="*/ 0 w 114"/>
                <a:gd name="T121" fmla="*/ 66 h 128"/>
                <a:gd name="T122" fmla="*/ 0 w 114"/>
                <a:gd name="T12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128">
                  <a:moveTo>
                    <a:pt x="0" y="66"/>
                  </a:moveTo>
                  <a:lnTo>
                    <a:pt x="0" y="64"/>
                  </a:lnTo>
                  <a:lnTo>
                    <a:pt x="0" y="64"/>
                  </a:lnTo>
                  <a:lnTo>
                    <a:pt x="2" y="52"/>
                  </a:lnTo>
                  <a:lnTo>
                    <a:pt x="6" y="40"/>
                  </a:lnTo>
                  <a:lnTo>
                    <a:pt x="10" y="30"/>
                  </a:lnTo>
                  <a:lnTo>
                    <a:pt x="18" y="20"/>
                  </a:lnTo>
                  <a:lnTo>
                    <a:pt x="28" y="12"/>
                  </a:lnTo>
                  <a:lnTo>
                    <a:pt x="38" y="6"/>
                  </a:lnTo>
                  <a:lnTo>
                    <a:pt x="50" y="2"/>
                  </a:lnTo>
                  <a:lnTo>
                    <a:pt x="64" y="0"/>
                  </a:lnTo>
                  <a:lnTo>
                    <a:pt x="64" y="0"/>
                  </a:lnTo>
                  <a:lnTo>
                    <a:pt x="80" y="2"/>
                  </a:lnTo>
                  <a:lnTo>
                    <a:pt x="92" y="6"/>
                  </a:lnTo>
                  <a:lnTo>
                    <a:pt x="104" y="14"/>
                  </a:lnTo>
                  <a:lnTo>
                    <a:pt x="114" y="22"/>
                  </a:lnTo>
                  <a:lnTo>
                    <a:pt x="96" y="40"/>
                  </a:lnTo>
                  <a:lnTo>
                    <a:pt x="96" y="40"/>
                  </a:lnTo>
                  <a:lnTo>
                    <a:pt x="90" y="34"/>
                  </a:lnTo>
                  <a:lnTo>
                    <a:pt x="82" y="30"/>
                  </a:lnTo>
                  <a:lnTo>
                    <a:pt x="74" y="26"/>
                  </a:lnTo>
                  <a:lnTo>
                    <a:pt x="64" y="26"/>
                  </a:lnTo>
                  <a:lnTo>
                    <a:pt x="64" y="26"/>
                  </a:lnTo>
                  <a:lnTo>
                    <a:pt x="56" y="26"/>
                  </a:lnTo>
                  <a:lnTo>
                    <a:pt x="50" y="28"/>
                  </a:lnTo>
                  <a:lnTo>
                    <a:pt x="44" y="32"/>
                  </a:lnTo>
                  <a:lnTo>
                    <a:pt x="38" y="36"/>
                  </a:lnTo>
                  <a:lnTo>
                    <a:pt x="34" y="42"/>
                  </a:lnTo>
                  <a:lnTo>
                    <a:pt x="32" y="50"/>
                  </a:lnTo>
                  <a:lnTo>
                    <a:pt x="30" y="56"/>
                  </a:lnTo>
                  <a:lnTo>
                    <a:pt x="28" y="64"/>
                  </a:lnTo>
                  <a:lnTo>
                    <a:pt x="28" y="64"/>
                  </a:lnTo>
                  <a:lnTo>
                    <a:pt x="28" y="64"/>
                  </a:lnTo>
                  <a:lnTo>
                    <a:pt x="30" y="72"/>
                  </a:lnTo>
                  <a:lnTo>
                    <a:pt x="32" y="80"/>
                  </a:lnTo>
                  <a:lnTo>
                    <a:pt x="34" y="86"/>
                  </a:lnTo>
                  <a:lnTo>
                    <a:pt x="38" y="92"/>
                  </a:lnTo>
                  <a:lnTo>
                    <a:pt x="44" y="98"/>
                  </a:lnTo>
                  <a:lnTo>
                    <a:pt x="50" y="102"/>
                  </a:lnTo>
                  <a:lnTo>
                    <a:pt x="58" y="104"/>
                  </a:lnTo>
                  <a:lnTo>
                    <a:pt x="66" y="104"/>
                  </a:lnTo>
                  <a:lnTo>
                    <a:pt x="66" y="104"/>
                  </a:lnTo>
                  <a:lnTo>
                    <a:pt x="74" y="104"/>
                  </a:lnTo>
                  <a:lnTo>
                    <a:pt x="82" y="100"/>
                  </a:lnTo>
                  <a:lnTo>
                    <a:pt x="90" y="96"/>
                  </a:lnTo>
                  <a:lnTo>
                    <a:pt x="98" y="90"/>
                  </a:lnTo>
                  <a:lnTo>
                    <a:pt x="114" y="106"/>
                  </a:lnTo>
                  <a:lnTo>
                    <a:pt x="114" y="106"/>
                  </a:lnTo>
                  <a:lnTo>
                    <a:pt x="104" y="114"/>
                  </a:lnTo>
                  <a:lnTo>
                    <a:pt x="94" y="122"/>
                  </a:lnTo>
                  <a:lnTo>
                    <a:pt x="80" y="128"/>
                  </a:lnTo>
                  <a:lnTo>
                    <a:pt x="64" y="128"/>
                  </a:lnTo>
                  <a:lnTo>
                    <a:pt x="64" y="128"/>
                  </a:lnTo>
                  <a:lnTo>
                    <a:pt x="50" y="128"/>
                  </a:lnTo>
                  <a:lnTo>
                    <a:pt x="38" y="124"/>
                  </a:lnTo>
                  <a:lnTo>
                    <a:pt x="28" y="118"/>
                  </a:lnTo>
                  <a:lnTo>
                    <a:pt x="18" y="110"/>
                  </a:lnTo>
                  <a:lnTo>
                    <a:pt x="10" y="100"/>
                  </a:lnTo>
                  <a:lnTo>
                    <a:pt x="6" y="90"/>
                  </a:lnTo>
                  <a:lnTo>
                    <a:pt x="2" y="78"/>
                  </a:lnTo>
                  <a:lnTo>
                    <a:pt x="0" y="66"/>
                  </a:lnTo>
                  <a:lnTo>
                    <a:pt x="0" y="66"/>
                  </a:lnTo>
                  <a:close/>
                </a:path>
              </a:pathLst>
            </a:custGeom>
            <a:solidFill>
              <a:srgbClr val="FFCC00"/>
            </a:solidFill>
            <a:ln>
              <a:noFill/>
            </a:ln>
          </p:spPr>
          <p:txBody>
            <a:bodyPr/>
            <a:lstStyle/>
            <a:p>
              <a:pPr>
                <a:defRPr/>
              </a:pPr>
              <a:endParaRPr lang="en-US"/>
            </a:p>
          </p:txBody>
        </p:sp>
        <p:sp>
          <p:nvSpPr>
            <p:cNvPr id="34" name="Freeform 230"/>
            <p:cNvSpPr>
              <a:spLocks/>
            </p:cNvSpPr>
            <p:nvPr userDrawn="1"/>
          </p:nvSpPr>
          <p:spPr bwMode="auto">
            <a:xfrm>
              <a:off x="3443511" y="3042518"/>
              <a:ext cx="66035" cy="104120"/>
            </a:xfrm>
            <a:custGeom>
              <a:avLst/>
              <a:gdLst>
                <a:gd name="T0" fmla="*/ 0 w 110"/>
                <a:gd name="T1" fmla="*/ 0 h 170"/>
                <a:gd name="T2" fmla="*/ 28 w 110"/>
                <a:gd name="T3" fmla="*/ 0 h 170"/>
                <a:gd name="T4" fmla="*/ 28 w 110"/>
                <a:gd name="T5" fmla="*/ 66 h 170"/>
                <a:gd name="T6" fmla="*/ 28 w 110"/>
                <a:gd name="T7" fmla="*/ 66 h 170"/>
                <a:gd name="T8" fmla="*/ 34 w 110"/>
                <a:gd name="T9" fmla="*/ 58 h 170"/>
                <a:gd name="T10" fmla="*/ 42 w 110"/>
                <a:gd name="T11" fmla="*/ 52 h 170"/>
                <a:gd name="T12" fmla="*/ 52 w 110"/>
                <a:gd name="T13" fmla="*/ 46 h 170"/>
                <a:gd name="T14" fmla="*/ 66 w 110"/>
                <a:gd name="T15" fmla="*/ 44 h 170"/>
                <a:gd name="T16" fmla="*/ 66 w 110"/>
                <a:gd name="T17" fmla="*/ 44 h 170"/>
                <a:gd name="T18" fmla="*/ 76 w 110"/>
                <a:gd name="T19" fmla="*/ 46 h 170"/>
                <a:gd name="T20" fmla="*/ 84 w 110"/>
                <a:gd name="T21" fmla="*/ 48 h 170"/>
                <a:gd name="T22" fmla="*/ 92 w 110"/>
                <a:gd name="T23" fmla="*/ 52 h 170"/>
                <a:gd name="T24" fmla="*/ 98 w 110"/>
                <a:gd name="T25" fmla="*/ 58 h 170"/>
                <a:gd name="T26" fmla="*/ 102 w 110"/>
                <a:gd name="T27" fmla="*/ 64 h 170"/>
                <a:gd name="T28" fmla="*/ 106 w 110"/>
                <a:gd name="T29" fmla="*/ 72 h 170"/>
                <a:gd name="T30" fmla="*/ 108 w 110"/>
                <a:gd name="T31" fmla="*/ 82 h 170"/>
                <a:gd name="T32" fmla="*/ 110 w 110"/>
                <a:gd name="T33" fmla="*/ 92 h 170"/>
                <a:gd name="T34" fmla="*/ 110 w 110"/>
                <a:gd name="T35" fmla="*/ 170 h 170"/>
                <a:gd name="T36" fmla="*/ 82 w 110"/>
                <a:gd name="T37" fmla="*/ 170 h 170"/>
                <a:gd name="T38" fmla="*/ 82 w 110"/>
                <a:gd name="T39" fmla="*/ 100 h 170"/>
                <a:gd name="T40" fmla="*/ 82 w 110"/>
                <a:gd name="T41" fmla="*/ 100 h 170"/>
                <a:gd name="T42" fmla="*/ 80 w 110"/>
                <a:gd name="T43" fmla="*/ 88 h 170"/>
                <a:gd name="T44" fmla="*/ 74 w 110"/>
                <a:gd name="T45" fmla="*/ 78 h 170"/>
                <a:gd name="T46" fmla="*/ 66 w 110"/>
                <a:gd name="T47" fmla="*/ 72 h 170"/>
                <a:gd name="T48" fmla="*/ 54 w 110"/>
                <a:gd name="T49" fmla="*/ 70 h 170"/>
                <a:gd name="T50" fmla="*/ 54 w 110"/>
                <a:gd name="T51" fmla="*/ 70 h 170"/>
                <a:gd name="T52" fmla="*/ 44 w 110"/>
                <a:gd name="T53" fmla="*/ 72 h 170"/>
                <a:gd name="T54" fmla="*/ 36 w 110"/>
                <a:gd name="T55" fmla="*/ 78 h 170"/>
                <a:gd name="T56" fmla="*/ 30 w 110"/>
                <a:gd name="T57" fmla="*/ 88 h 170"/>
                <a:gd name="T58" fmla="*/ 28 w 110"/>
                <a:gd name="T59" fmla="*/ 100 h 170"/>
                <a:gd name="T60" fmla="*/ 28 w 110"/>
                <a:gd name="T61" fmla="*/ 170 h 170"/>
                <a:gd name="T62" fmla="*/ 0 w 110"/>
                <a:gd name="T63" fmla="*/ 170 h 170"/>
                <a:gd name="T64" fmla="*/ 0 w 110"/>
                <a:gd name="T6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70">
                  <a:moveTo>
                    <a:pt x="0" y="0"/>
                  </a:moveTo>
                  <a:lnTo>
                    <a:pt x="28" y="0"/>
                  </a:lnTo>
                  <a:lnTo>
                    <a:pt x="28" y="66"/>
                  </a:lnTo>
                  <a:lnTo>
                    <a:pt x="28" y="66"/>
                  </a:lnTo>
                  <a:lnTo>
                    <a:pt x="34" y="58"/>
                  </a:lnTo>
                  <a:lnTo>
                    <a:pt x="42" y="52"/>
                  </a:lnTo>
                  <a:lnTo>
                    <a:pt x="52" y="46"/>
                  </a:lnTo>
                  <a:lnTo>
                    <a:pt x="66" y="44"/>
                  </a:lnTo>
                  <a:lnTo>
                    <a:pt x="66" y="44"/>
                  </a:lnTo>
                  <a:lnTo>
                    <a:pt x="76" y="46"/>
                  </a:lnTo>
                  <a:lnTo>
                    <a:pt x="84" y="48"/>
                  </a:lnTo>
                  <a:lnTo>
                    <a:pt x="92" y="52"/>
                  </a:lnTo>
                  <a:lnTo>
                    <a:pt x="98" y="58"/>
                  </a:lnTo>
                  <a:lnTo>
                    <a:pt x="102" y="64"/>
                  </a:lnTo>
                  <a:lnTo>
                    <a:pt x="106" y="72"/>
                  </a:lnTo>
                  <a:lnTo>
                    <a:pt x="108" y="82"/>
                  </a:lnTo>
                  <a:lnTo>
                    <a:pt x="110" y="92"/>
                  </a:lnTo>
                  <a:lnTo>
                    <a:pt x="110" y="170"/>
                  </a:lnTo>
                  <a:lnTo>
                    <a:pt x="82" y="170"/>
                  </a:lnTo>
                  <a:lnTo>
                    <a:pt x="82" y="100"/>
                  </a:lnTo>
                  <a:lnTo>
                    <a:pt x="82" y="100"/>
                  </a:lnTo>
                  <a:lnTo>
                    <a:pt x="80" y="88"/>
                  </a:lnTo>
                  <a:lnTo>
                    <a:pt x="74" y="78"/>
                  </a:lnTo>
                  <a:lnTo>
                    <a:pt x="66" y="72"/>
                  </a:lnTo>
                  <a:lnTo>
                    <a:pt x="54" y="70"/>
                  </a:lnTo>
                  <a:lnTo>
                    <a:pt x="54" y="70"/>
                  </a:lnTo>
                  <a:lnTo>
                    <a:pt x="44" y="72"/>
                  </a:lnTo>
                  <a:lnTo>
                    <a:pt x="36" y="78"/>
                  </a:lnTo>
                  <a:lnTo>
                    <a:pt x="30" y="88"/>
                  </a:lnTo>
                  <a:lnTo>
                    <a:pt x="28" y="100"/>
                  </a:lnTo>
                  <a:lnTo>
                    <a:pt x="28" y="170"/>
                  </a:lnTo>
                  <a:lnTo>
                    <a:pt x="0" y="170"/>
                  </a:lnTo>
                  <a:lnTo>
                    <a:pt x="0" y="0"/>
                  </a:lnTo>
                  <a:close/>
                </a:path>
              </a:pathLst>
            </a:custGeom>
            <a:solidFill>
              <a:srgbClr val="FFCC00"/>
            </a:solidFill>
            <a:ln>
              <a:noFill/>
            </a:ln>
          </p:spPr>
          <p:txBody>
            <a:bodyPr/>
            <a:lstStyle/>
            <a:p>
              <a:pPr>
                <a:defRPr/>
              </a:pPr>
              <a:endParaRPr lang="en-US"/>
            </a:p>
          </p:txBody>
        </p:sp>
        <p:sp>
          <p:nvSpPr>
            <p:cNvPr id="35" name="Freeform 232"/>
            <p:cNvSpPr>
              <a:spLocks/>
            </p:cNvSpPr>
            <p:nvPr userDrawn="1"/>
          </p:nvSpPr>
          <p:spPr bwMode="auto">
            <a:xfrm>
              <a:off x="1016721" y="2652704"/>
              <a:ext cx="298427" cy="333945"/>
            </a:xfrm>
            <a:custGeom>
              <a:avLst/>
              <a:gdLst>
                <a:gd name="T0" fmla="*/ 0 w 490"/>
                <a:gd name="T1" fmla="*/ 274 h 548"/>
                <a:gd name="T2" fmla="*/ 2 w 490"/>
                <a:gd name="T3" fmla="*/ 246 h 548"/>
                <a:gd name="T4" fmla="*/ 12 w 490"/>
                <a:gd name="T5" fmla="*/ 194 h 548"/>
                <a:gd name="T6" fmla="*/ 32 w 490"/>
                <a:gd name="T7" fmla="*/ 144 h 548"/>
                <a:gd name="T8" fmla="*/ 60 w 490"/>
                <a:gd name="T9" fmla="*/ 100 h 548"/>
                <a:gd name="T10" fmla="*/ 96 w 490"/>
                <a:gd name="T11" fmla="*/ 64 h 548"/>
                <a:gd name="T12" fmla="*/ 140 w 490"/>
                <a:gd name="T13" fmla="*/ 34 h 548"/>
                <a:gd name="T14" fmla="*/ 190 w 490"/>
                <a:gd name="T15" fmla="*/ 12 h 548"/>
                <a:gd name="T16" fmla="*/ 246 w 490"/>
                <a:gd name="T17" fmla="*/ 2 h 548"/>
                <a:gd name="T18" fmla="*/ 276 w 490"/>
                <a:gd name="T19" fmla="*/ 0 h 548"/>
                <a:gd name="T20" fmla="*/ 344 w 490"/>
                <a:gd name="T21" fmla="*/ 6 h 548"/>
                <a:gd name="T22" fmla="*/ 400 w 490"/>
                <a:gd name="T23" fmla="*/ 24 h 548"/>
                <a:gd name="T24" fmla="*/ 446 w 490"/>
                <a:gd name="T25" fmla="*/ 50 h 548"/>
                <a:gd name="T26" fmla="*/ 486 w 490"/>
                <a:gd name="T27" fmla="*/ 82 h 548"/>
                <a:gd name="T28" fmla="*/ 412 w 490"/>
                <a:gd name="T29" fmla="*/ 168 h 548"/>
                <a:gd name="T30" fmla="*/ 380 w 490"/>
                <a:gd name="T31" fmla="*/ 142 h 548"/>
                <a:gd name="T32" fmla="*/ 348 w 490"/>
                <a:gd name="T33" fmla="*/ 124 h 548"/>
                <a:gd name="T34" fmla="*/ 314 w 490"/>
                <a:gd name="T35" fmla="*/ 112 h 548"/>
                <a:gd name="T36" fmla="*/ 276 w 490"/>
                <a:gd name="T37" fmla="*/ 108 h 548"/>
                <a:gd name="T38" fmla="*/ 260 w 490"/>
                <a:gd name="T39" fmla="*/ 108 h 548"/>
                <a:gd name="T40" fmla="*/ 228 w 490"/>
                <a:gd name="T41" fmla="*/ 116 h 548"/>
                <a:gd name="T42" fmla="*/ 200 w 490"/>
                <a:gd name="T43" fmla="*/ 128 h 548"/>
                <a:gd name="T44" fmla="*/ 176 w 490"/>
                <a:gd name="T45" fmla="*/ 146 h 548"/>
                <a:gd name="T46" fmla="*/ 156 w 490"/>
                <a:gd name="T47" fmla="*/ 168 h 548"/>
                <a:gd name="T48" fmla="*/ 140 w 490"/>
                <a:gd name="T49" fmla="*/ 194 h 548"/>
                <a:gd name="T50" fmla="*/ 130 w 490"/>
                <a:gd name="T51" fmla="*/ 224 h 548"/>
                <a:gd name="T52" fmla="*/ 124 w 490"/>
                <a:gd name="T53" fmla="*/ 256 h 548"/>
                <a:gd name="T54" fmla="*/ 122 w 490"/>
                <a:gd name="T55" fmla="*/ 274 h 548"/>
                <a:gd name="T56" fmla="*/ 124 w 490"/>
                <a:gd name="T57" fmla="*/ 292 h 548"/>
                <a:gd name="T58" fmla="*/ 128 w 490"/>
                <a:gd name="T59" fmla="*/ 324 h 548"/>
                <a:gd name="T60" fmla="*/ 140 w 490"/>
                <a:gd name="T61" fmla="*/ 352 h 548"/>
                <a:gd name="T62" fmla="*/ 156 w 490"/>
                <a:gd name="T63" fmla="*/ 380 h 548"/>
                <a:gd name="T64" fmla="*/ 176 w 490"/>
                <a:gd name="T65" fmla="*/ 402 h 548"/>
                <a:gd name="T66" fmla="*/ 200 w 490"/>
                <a:gd name="T67" fmla="*/ 420 h 548"/>
                <a:gd name="T68" fmla="*/ 228 w 490"/>
                <a:gd name="T69" fmla="*/ 432 h 548"/>
                <a:gd name="T70" fmla="*/ 260 w 490"/>
                <a:gd name="T71" fmla="*/ 440 h 548"/>
                <a:gd name="T72" fmla="*/ 276 w 490"/>
                <a:gd name="T73" fmla="*/ 440 h 548"/>
                <a:gd name="T74" fmla="*/ 318 w 490"/>
                <a:gd name="T75" fmla="*/ 436 h 548"/>
                <a:gd name="T76" fmla="*/ 352 w 490"/>
                <a:gd name="T77" fmla="*/ 424 h 548"/>
                <a:gd name="T78" fmla="*/ 384 w 490"/>
                <a:gd name="T79" fmla="*/ 404 h 548"/>
                <a:gd name="T80" fmla="*/ 490 w 490"/>
                <a:gd name="T81" fmla="*/ 454 h 548"/>
                <a:gd name="T82" fmla="*/ 468 w 490"/>
                <a:gd name="T83" fmla="*/ 474 h 548"/>
                <a:gd name="T84" fmla="*/ 424 w 490"/>
                <a:gd name="T85" fmla="*/ 508 h 548"/>
                <a:gd name="T86" fmla="*/ 372 w 490"/>
                <a:gd name="T87" fmla="*/ 534 h 548"/>
                <a:gd name="T88" fmla="*/ 308 w 490"/>
                <a:gd name="T89" fmla="*/ 546 h 548"/>
                <a:gd name="T90" fmla="*/ 272 w 490"/>
                <a:gd name="T91" fmla="*/ 548 h 548"/>
                <a:gd name="T92" fmla="*/ 216 w 490"/>
                <a:gd name="T93" fmla="*/ 542 h 548"/>
                <a:gd name="T94" fmla="*/ 164 w 490"/>
                <a:gd name="T95" fmla="*/ 526 h 548"/>
                <a:gd name="T96" fmla="*/ 118 w 490"/>
                <a:gd name="T97" fmla="*/ 502 h 548"/>
                <a:gd name="T98" fmla="*/ 78 w 490"/>
                <a:gd name="T99" fmla="*/ 468 h 548"/>
                <a:gd name="T100" fmla="*/ 46 w 490"/>
                <a:gd name="T101" fmla="*/ 428 h 548"/>
                <a:gd name="T102" fmla="*/ 22 w 490"/>
                <a:gd name="T103" fmla="*/ 382 h 548"/>
                <a:gd name="T104" fmla="*/ 6 w 490"/>
                <a:gd name="T105" fmla="*/ 332 h 548"/>
                <a:gd name="T106" fmla="*/ 0 w 490"/>
                <a:gd name="T107"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0" h="548">
                  <a:moveTo>
                    <a:pt x="0" y="276"/>
                  </a:moveTo>
                  <a:lnTo>
                    <a:pt x="0" y="274"/>
                  </a:lnTo>
                  <a:lnTo>
                    <a:pt x="0" y="274"/>
                  </a:lnTo>
                  <a:lnTo>
                    <a:pt x="2" y="246"/>
                  </a:lnTo>
                  <a:lnTo>
                    <a:pt x="6" y="220"/>
                  </a:lnTo>
                  <a:lnTo>
                    <a:pt x="12" y="194"/>
                  </a:lnTo>
                  <a:lnTo>
                    <a:pt x="22" y="168"/>
                  </a:lnTo>
                  <a:lnTo>
                    <a:pt x="32" y="144"/>
                  </a:lnTo>
                  <a:lnTo>
                    <a:pt x="46" y="122"/>
                  </a:lnTo>
                  <a:lnTo>
                    <a:pt x="60" y="100"/>
                  </a:lnTo>
                  <a:lnTo>
                    <a:pt x="78" y="80"/>
                  </a:lnTo>
                  <a:lnTo>
                    <a:pt x="96" y="64"/>
                  </a:lnTo>
                  <a:lnTo>
                    <a:pt x="118" y="48"/>
                  </a:lnTo>
                  <a:lnTo>
                    <a:pt x="140" y="34"/>
                  </a:lnTo>
                  <a:lnTo>
                    <a:pt x="166" y="22"/>
                  </a:lnTo>
                  <a:lnTo>
                    <a:pt x="190" y="12"/>
                  </a:lnTo>
                  <a:lnTo>
                    <a:pt x="218" y="6"/>
                  </a:lnTo>
                  <a:lnTo>
                    <a:pt x="246" y="2"/>
                  </a:lnTo>
                  <a:lnTo>
                    <a:pt x="276" y="0"/>
                  </a:lnTo>
                  <a:lnTo>
                    <a:pt x="276" y="0"/>
                  </a:lnTo>
                  <a:lnTo>
                    <a:pt x="312" y="2"/>
                  </a:lnTo>
                  <a:lnTo>
                    <a:pt x="344" y="6"/>
                  </a:lnTo>
                  <a:lnTo>
                    <a:pt x="374" y="14"/>
                  </a:lnTo>
                  <a:lnTo>
                    <a:pt x="400" y="24"/>
                  </a:lnTo>
                  <a:lnTo>
                    <a:pt x="424" y="36"/>
                  </a:lnTo>
                  <a:lnTo>
                    <a:pt x="446" y="50"/>
                  </a:lnTo>
                  <a:lnTo>
                    <a:pt x="466" y="64"/>
                  </a:lnTo>
                  <a:lnTo>
                    <a:pt x="486" y="82"/>
                  </a:lnTo>
                  <a:lnTo>
                    <a:pt x="412" y="168"/>
                  </a:lnTo>
                  <a:lnTo>
                    <a:pt x="412" y="168"/>
                  </a:lnTo>
                  <a:lnTo>
                    <a:pt x="396" y="154"/>
                  </a:lnTo>
                  <a:lnTo>
                    <a:pt x="380" y="142"/>
                  </a:lnTo>
                  <a:lnTo>
                    <a:pt x="364" y="132"/>
                  </a:lnTo>
                  <a:lnTo>
                    <a:pt x="348" y="124"/>
                  </a:lnTo>
                  <a:lnTo>
                    <a:pt x="332" y="118"/>
                  </a:lnTo>
                  <a:lnTo>
                    <a:pt x="314" y="112"/>
                  </a:lnTo>
                  <a:lnTo>
                    <a:pt x="296" y="108"/>
                  </a:lnTo>
                  <a:lnTo>
                    <a:pt x="276" y="108"/>
                  </a:lnTo>
                  <a:lnTo>
                    <a:pt x="276" y="108"/>
                  </a:lnTo>
                  <a:lnTo>
                    <a:pt x="260" y="108"/>
                  </a:lnTo>
                  <a:lnTo>
                    <a:pt x="244" y="112"/>
                  </a:lnTo>
                  <a:lnTo>
                    <a:pt x="228" y="116"/>
                  </a:lnTo>
                  <a:lnTo>
                    <a:pt x="214" y="120"/>
                  </a:lnTo>
                  <a:lnTo>
                    <a:pt x="200" y="128"/>
                  </a:lnTo>
                  <a:lnTo>
                    <a:pt x="188" y="136"/>
                  </a:lnTo>
                  <a:lnTo>
                    <a:pt x="176" y="146"/>
                  </a:lnTo>
                  <a:lnTo>
                    <a:pt x="166" y="156"/>
                  </a:lnTo>
                  <a:lnTo>
                    <a:pt x="156" y="168"/>
                  </a:lnTo>
                  <a:lnTo>
                    <a:pt x="148" y="180"/>
                  </a:lnTo>
                  <a:lnTo>
                    <a:pt x="140" y="194"/>
                  </a:lnTo>
                  <a:lnTo>
                    <a:pt x="134" y="208"/>
                  </a:lnTo>
                  <a:lnTo>
                    <a:pt x="130" y="224"/>
                  </a:lnTo>
                  <a:lnTo>
                    <a:pt x="126" y="240"/>
                  </a:lnTo>
                  <a:lnTo>
                    <a:pt x="124" y="256"/>
                  </a:lnTo>
                  <a:lnTo>
                    <a:pt x="122" y="272"/>
                  </a:lnTo>
                  <a:lnTo>
                    <a:pt x="122" y="274"/>
                  </a:lnTo>
                  <a:lnTo>
                    <a:pt x="122" y="274"/>
                  </a:lnTo>
                  <a:lnTo>
                    <a:pt x="124" y="292"/>
                  </a:lnTo>
                  <a:lnTo>
                    <a:pt x="126" y="308"/>
                  </a:lnTo>
                  <a:lnTo>
                    <a:pt x="128" y="324"/>
                  </a:lnTo>
                  <a:lnTo>
                    <a:pt x="134" y="338"/>
                  </a:lnTo>
                  <a:lnTo>
                    <a:pt x="140" y="352"/>
                  </a:lnTo>
                  <a:lnTo>
                    <a:pt x="148" y="366"/>
                  </a:lnTo>
                  <a:lnTo>
                    <a:pt x="156" y="380"/>
                  </a:lnTo>
                  <a:lnTo>
                    <a:pt x="166" y="392"/>
                  </a:lnTo>
                  <a:lnTo>
                    <a:pt x="176" y="402"/>
                  </a:lnTo>
                  <a:lnTo>
                    <a:pt x="188" y="412"/>
                  </a:lnTo>
                  <a:lnTo>
                    <a:pt x="200" y="420"/>
                  </a:lnTo>
                  <a:lnTo>
                    <a:pt x="214" y="428"/>
                  </a:lnTo>
                  <a:lnTo>
                    <a:pt x="228" y="432"/>
                  </a:lnTo>
                  <a:lnTo>
                    <a:pt x="244" y="438"/>
                  </a:lnTo>
                  <a:lnTo>
                    <a:pt x="260" y="440"/>
                  </a:lnTo>
                  <a:lnTo>
                    <a:pt x="276" y="440"/>
                  </a:lnTo>
                  <a:lnTo>
                    <a:pt x="276" y="440"/>
                  </a:lnTo>
                  <a:lnTo>
                    <a:pt x="298" y="440"/>
                  </a:lnTo>
                  <a:lnTo>
                    <a:pt x="318" y="436"/>
                  </a:lnTo>
                  <a:lnTo>
                    <a:pt x="336" y="430"/>
                  </a:lnTo>
                  <a:lnTo>
                    <a:pt x="352" y="424"/>
                  </a:lnTo>
                  <a:lnTo>
                    <a:pt x="368" y="414"/>
                  </a:lnTo>
                  <a:lnTo>
                    <a:pt x="384" y="404"/>
                  </a:lnTo>
                  <a:lnTo>
                    <a:pt x="416" y="378"/>
                  </a:lnTo>
                  <a:lnTo>
                    <a:pt x="490" y="454"/>
                  </a:lnTo>
                  <a:lnTo>
                    <a:pt x="490" y="454"/>
                  </a:lnTo>
                  <a:lnTo>
                    <a:pt x="468" y="474"/>
                  </a:lnTo>
                  <a:lnTo>
                    <a:pt x="446" y="492"/>
                  </a:lnTo>
                  <a:lnTo>
                    <a:pt x="424" y="508"/>
                  </a:lnTo>
                  <a:lnTo>
                    <a:pt x="398" y="522"/>
                  </a:lnTo>
                  <a:lnTo>
                    <a:pt x="372" y="534"/>
                  </a:lnTo>
                  <a:lnTo>
                    <a:pt x="342" y="542"/>
                  </a:lnTo>
                  <a:lnTo>
                    <a:pt x="308" y="546"/>
                  </a:lnTo>
                  <a:lnTo>
                    <a:pt x="272" y="548"/>
                  </a:lnTo>
                  <a:lnTo>
                    <a:pt x="272" y="548"/>
                  </a:lnTo>
                  <a:lnTo>
                    <a:pt x="244" y="546"/>
                  </a:lnTo>
                  <a:lnTo>
                    <a:pt x="216" y="542"/>
                  </a:lnTo>
                  <a:lnTo>
                    <a:pt x="190" y="536"/>
                  </a:lnTo>
                  <a:lnTo>
                    <a:pt x="164" y="526"/>
                  </a:lnTo>
                  <a:lnTo>
                    <a:pt x="140" y="516"/>
                  </a:lnTo>
                  <a:lnTo>
                    <a:pt x="118" y="502"/>
                  </a:lnTo>
                  <a:lnTo>
                    <a:pt x="98" y="486"/>
                  </a:lnTo>
                  <a:lnTo>
                    <a:pt x="78" y="468"/>
                  </a:lnTo>
                  <a:lnTo>
                    <a:pt x="60" y="450"/>
                  </a:lnTo>
                  <a:lnTo>
                    <a:pt x="46" y="428"/>
                  </a:lnTo>
                  <a:lnTo>
                    <a:pt x="32" y="406"/>
                  </a:lnTo>
                  <a:lnTo>
                    <a:pt x="22" y="382"/>
                  </a:lnTo>
                  <a:lnTo>
                    <a:pt x="12" y="358"/>
                  </a:lnTo>
                  <a:lnTo>
                    <a:pt x="6" y="332"/>
                  </a:lnTo>
                  <a:lnTo>
                    <a:pt x="2" y="304"/>
                  </a:lnTo>
                  <a:lnTo>
                    <a:pt x="0" y="276"/>
                  </a:lnTo>
                  <a:lnTo>
                    <a:pt x="0" y="276"/>
                  </a:lnTo>
                  <a:close/>
                </a:path>
              </a:pathLst>
            </a:custGeom>
            <a:solidFill>
              <a:srgbClr val="FFCC00"/>
            </a:solidFill>
            <a:ln>
              <a:noFill/>
            </a:ln>
          </p:spPr>
          <p:txBody>
            <a:bodyPr/>
            <a:lstStyle/>
            <a:p>
              <a:pPr>
                <a:defRPr/>
              </a:pPr>
              <a:endParaRPr lang="en-US"/>
            </a:p>
          </p:txBody>
        </p:sp>
        <p:sp>
          <p:nvSpPr>
            <p:cNvPr id="36" name="Freeform 233"/>
            <p:cNvSpPr>
              <a:spLocks/>
            </p:cNvSpPr>
            <p:nvPr userDrawn="1"/>
          </p:nvSpPr>
          <p:spPr bwMode="auto">
            <a:xfrm>
              <a:off x="1359596" y="2659053"/>
              <a:ext cx="273029" cy="321247"/>
            </a:xfrm>
            <a:custGeom>
              <a:avLst/>
              <a:gdLst>
                <a:gd name="T0" fmla="*/ 0 w 448"/>
                <a:gd name="T1" fmla="*/ 0 h 528"/>
                <a:gd name="T2" fmla="*/ 116 w 448"/>
                <a:gd name="T3" fmla="*/ 0 h 528"/>
                <a:gd name="T4" fmla="*/ 116 w 448"/>
                <a:gd name="T5" fmla="*/ 210 h 528"/>
                <a:gd name="T6" fmla="*/ 332 w 448"/>
                <a:gd name="T7" fmla="*/ 210 h 528"/>
                <a:gd name="T8" fmla="*/ 332 w 448"/>
                <a:gd name="T9" fmla="*/ 0 h 528"/>
                <a:gd name="T10" fmla="*/ 448 w 448"/>
                <a:gd name="T11" fmla="*/ 0 h 528"/>
                <a:gd name="T12" fmla="*/ 448 w 448"/>
                <a:gd name="T13" fmla="*/ 528 h 528"/>
                <a:gd name="T14" fmla="*/ 332 w 448"/>
                <a:gd name="T15" fmla="*/ 528 h 528"/>
                <a:gd name="T16" fmla="*/ 332 w 448"/>
                <a:gd name="T17" fmla="*/ 316 h 528"/>
                <a:gd name="T18" fmla="*/ 116 w 448"/>
                <a:gd name="T19" fmla="*/ 316 h 528"/>
                <a:gd name="T20" fmla="*/ 116 w 448"/>
                <a:gd name="T21" fmla="*/ 528 h 528"/>
                <a:gd name="T22" fmla="*/ 0 w 448"/>
                <a:gd name="T23" fmla="*/ 528 h 528"/>
                <a:gd name="T24" fmla="*/ 0 w 448"/>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28">
                  <a:moveTo>
                    <a:pt x="0" y="0"/>
                  </a:moveTo>
                  <a:lnTo>
                    <a:pt x="116" y="0"/>
                  </a:lnTo>
                  <a:lnTo>
                    <a:pt x="116" y="210"/>
                  </a:lnTo>
                  <a:lnTo>
                    <a:pt x="332" y="210"/>
                  </a:lnTo>
                  <a:lnTo>
                    <a:pt x="332" y="0"/>
                  </a:lnTo>
                  <a:lnTo>
                    <a:pt x="448" y="0"/>
                  </a:lnTo>
                  <a:lnTo>
                    <a:pt x="448" y="528"/>
                  </a:lnTo>
                  <a:lnTo>
                    <a:pt x="332" y="528"/>
                  </a:lnTo>
                  <a:lnTo>
                    <a:pt x="332" y="316"/>
                  </a:lnTo>
                  <a:lnTo>
                    <a:pt x="116" y="316"/>
                  </a:lnTo>
                  <a:lnTo>
                    <a:pt x="116" y="528"/>
                  </a:lnTo>
                  <a:lnTo>
                    <a:pt x="0" y="528"/>
                  </a:lnTo>
                  <a:lnTo>
                    <a:pt x="0" y="0"/>
                  </a:lnTo>
                  <a:close/>
                </a:path>
              </a:pathLst>
            </a:custGeom>
            <a:solidFill>
              <a:srgbClr val="FFCC00"/>
            </a:solidFill>
            <a:ln>
              <a:noFill/>
            </a:ln>
          </p:spPr>
          <p:txBody>
            <a:bodyPr/>
            <a:lstStyle/>
            <a:p>
              <a:pPr>
                <a:defRPr/>
              </a:pPr>
              <a:endParaRPr lang="en-US"/>
            </a:p>
          </p:txBody>
        </p:sp>
        <p:sp>
          <p:nvSpPr>
            <p:cNvPr id="37" name="Freeform 234"/>
            <p:cNvSpPr>
              <a:spLocks/>
            </p:cNvSpPr>
            <p:nvPr userDrawn="1"/>
          </p:nvSpPr>
          <p:spPr bwMode="auto">
            <a:xfrm>
              <a:off x="1705010" y="2659053"/>
              <a:ext cx="246362" cy="321247"/>
            </a:xfrm>
            <a:custGeom>
              <a:avLst/>
              <a:gdLst>
                <a:gd name="T0" fmla="*/ 0 w 404"/>
                <a:gd name="T1" fmla="*/ 0 h 528"/>
                <a:gd name="T2" fmla="*/ 400 w 404"/>
                <a:gd name="T3" fmla="*/ 0 h 528"/>
                <a:gd name="T4" fmla="*/ 400 w 404"/>
                <a:gd name="T5" fmla="*/ 104 h 528"/>
                <a:gd name="T6" fmla="*/ 116 w 404"/>
                <a:gd name="T7" fmla="*/ 104 h 528"/>
                <a:gd name="T8" fmla="*/ 116 w 404"/>
                <a:gd name="T9" fmla="*/ 210 h 528"/>
                <a:gd name="T10" fmla="*/ 366 w 404"/>
                <a:gd name="T11" fmla="*/ 210 h 528"/>
                <a:gd name="T12" fmla="*/ 366 w 404"/>
                <a:gd name="T13" fmla="*/ 314 h 528"/>
                <a:gd name="T14" fmla="*/ 116 w 404"/>
                <a:gd name="T15" fmla="*/ 314 h 528"/>
                <a:gd name="T16" fmla="*/ 116 w 404"/>
                <a:gd name="T17" fmla="*/ 426 h 528"/>
                <a:gd name="T18" fmla="*/ 404 w 404"/>
                <a:gd name="T19" fmla="*/ 426 h 528"/>
                <a:gd name="T20" fmla="*/ 404 w 404"/>
                <a:gd name="T21" fmla="*/ 528 h 528"/>
                <a:gd name="T22" fmla="*/ 0 w 404"/>
                <a:gd name="T23" fmla="*/ 528 h 528"/>
                <a:gd name="T24" fmla="*/ 0 w 404"/>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28">
                  <a:moveTo>
                    <a:pt x="0" y="0"/>
                  </a:moveTo>
                  <a:lnTo>
                    <a:pt x="400" y="0"/>
                  </a:lnTo>
                  <a:lnTo>
                    <a:pt x="400" y="104"/>
                  </a:lnTo>
                  <a:lnTo>
                    <a:pt x="116" y="104"/>
                  </a:lnTo>
                  <a:lnTo>
                    <a:pt x="116" y="210"/>
                  </a:lnTo>
                  <a:lnTo>
                    <a:pt x="366" y="210"/>
                  </a:lnTo>
                  <a:lnTo>
                    <a:pt x="366" y="314"/>
                  </a:lnTo>
                  <a:lnTo>
                    <a:pt x="116" y="314"/>
                  </a:lnTo>
                  <a:lnTo>
                    <a:pt x="116" y="426"/>
                  </a:lnTo>
                  <a:lnTo>
                    <a:pt x="404" y="426"/>
                  </a:lnTo>
                  <a:lnTo>
                    <a:pt x="404" y="528"/>
                  </a:lnTo>
                  <a:lnTo>
                    <a:pt x="0" y="528"/>
                  </a:lnTo>
                  <a:lnTo>
                    <a:pt x="0" y="0"/>
                  </a:lnTo>
                  <a:close/>
                </a:path>
              </a:pathLst>
            </a:custGeom>
            <a:solidFill>
              <a:srgbClr val="FFCC00"/>
            </a:solidFill>
            <a:ln>
              <a:noFill/>
            </a:ln>
          </p:spPr>
          <p:txBody>
            <a:bodyPr/>
            <a:lstStyle/>
            <a:p>
              <a:pPr>
                <a:defRPr/>
              </a:pPr>
              <a:endParaRPr lang="en-US"/>
            </a:p>
          </p:txBody>
        </p:sp>
        <p:sp>
          <p:nvSpPr>
            <p:cNvPr id="38" name="Freeform 235"/>
            <p:cNvSpPr>
              <a:spLocks/>
            </p:cNvSpPr>
            <p:nvPr userDrawn="1"/>
          </p:nvSpPr>
          <p:spPr bwMode="auto">
            <a:xfrm>
              <a:off x="2012327" y="2659053"/>
              <a:ext cx="322556" cy="321247"/>
            </a:xfrm>
            <a:custGeom>
              <a:avLst/>
              <a:gdLst>
                <a:gd name="T0" fmla="*/ 0 w 530"/>
                <a:gd name="T1" fmla="*/ 0 h 528"/>
                <a:gd name="T2" fmla="*/ 126 w 530"/>
                <a:gd name="T3" fmla="*/ 0 h 528"/>
                <a:gd name="T4" fmla="*/ 264 w 530"/>
                <a:gd name="T5" fmla="*/ 224 h 528"/>
                <a:gd name="T6" fmla="*/ 404 w 530"/>
                <a:gd name="T7" fmla="*/ 0 h 528"/>
                <a:gd name="T8" fmla="*/ 530 w 530"/>
                <a:gd name="T9" fmla="*/ 0 h 528"/>
                <a:gd name="T10" fmla="*/ 530 w 530"/>
                <a:gd name="T11" fmla="*/ 528 h 528"/>
                <a:gd name="T12" fmla="*/ 414 w 530"/>
                <a:gd name="T13" fmla="*/ 528 h 528"/>
                <a:gd name="T14" fmla="*/ 414 w 530"/>
                <a:gd name="T15" fmla="*/ 184 h 528"/>
                <a:gd name="T16" fmla="*/ 264 w 530"/>
                <a:gd name="T17" fmla="*/ 410 h 528"/>
                <a:gd name="T18" fmla="*/ 262 w 530"/>
                <a:gd name="T19" fmla="*/ 410 h 528"/>
                <a:gd name="T20" fmla="*/ 114 w 530"/>
                <a:gd name="T21" fmla="*/ 186 h 528"/>
                <a:gd name="T22" fmla="*/ 114 w 530"/>
                <a:gd name="T23" fmla="*/ 528 h 528"/>
                <a:gd name="T24" fmla="*/ 0 w 530"/>
                <a:gd name="T25" fmla="*/ 528 h 528"/>
                <a:gd name="T26" fmla="*/ 0 w 530"/>
                <a:gd name="T2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28">
                  <a:moveTo>
                    <a:pt x="0" y="0"/>
                  </a:moveTo>
                  <a:lnTo>
                    <a:pt x="126" y="0"/>
                  </a:lnTo>
                  <a:lnTo>
                    <a:pt x="264" y="224"/>
                  </a:lnTo>
                  <a:lnTo>
                    <a:pt x="404" y="0"/>
                  </a:lnTo>
                  <a:lnTo>
                    <a:pt x="530" y="0"/>
                  </a:lnTo>
                  <a:lnTo>
                    <a:pt x="530" y="528"/>
                  </a:lnTo>
                  <a:lnTo>
                    <a:pt x="414" y="528"/>
                  </a:lnTo>
                  <a:lnTo>
                    <a:pt x="414" y="184"/>
                  </a:lnTo>
                  <a:lnTo>
                    <a:pt x="264" y="410"/>
                  </a:lnTo>
                  <a:lnTo>
                    <a:pt x="262" y="410"/>
                  </a:lnTo>
                  <a:lnTo>
                    <a:pt x="114" y="186"/>
                  </a:lnTo>
                  <a:lnTo>
                    <a:pt x="114" y="528"/>
                  </a:lnTo>
                  <a:lnTo>
                    <a:pt x="0" y="528"/>
                  </a:lnTo>
                  <a:lnTo>
                    <a:pt x="0" y="0"/>
                  </a:lnTo>
                  <a:close/>
                </a:path>
              </a:pathLst>
            </a:custGeom>
            <a:solidFill>
              <a:srgbClr val="FFCC00"/>
            </a:solidFill>
            <a:ln>
              <a:noFill/>
            </a:ln>
          </p:spPr>
          <p:txBody>
            <a:bodyPr/>
            <a:lstStyle/>
            <a:p>
              <a:pPr>
                <a:defRPr/>
              </a:pPr>
              <a:endParaRPr lang="en-US"/>
            </a:p>
          </p:txBody>
        </p:sp>
        <p:sp>
          <p:nvSpPr>
            <p:cNvPr id="39" name="Rectangle 236"/>
            <p:cNvSpPr>
              <a:spLocks noChangeArrowheads="1"/>
            </p:cNvSpPr>
            <p:nvPr userDrawn="1"/>
          </p:nvSpPr>
          <p:spPr bwMode="auto">
            <a:xfrm>
              <a:off x="2408538" y="2659053"/>
              <a:ext cx="72384" cy="321247"/>
            </a:xfrm>
            <a:prstGeom prst="rect">
              <a:avLst/>
            </a:prstGeom>
            <a:solidFill>
              <a:srgbClr val="FFCC00"/>
            </a:solidFill>
            <a:ln>
              <a:noFill/>
            </a:ln>
          </p:spPr>
          <p:txBody>
            <a:bodyPr/>
            <a:lstStyle/>
            <a:p>
              <a:pPr>
                <a:defRPr/>
              </a:pPr>
              <a:endParaRPr lang="en-US"/>
            </a:p>
          </p:txBody>
        </p:sp>
        <p:sp>
          <p:nvSpPr>
            <p:cNvPr id="40" name="Freeform 237"/>
            <p:cNvSpPr>
              <a:spLocks/>
            </p:cNvSpPr>
            <p:nvPr userDrawn="1"/>
          </p:nvSpPr>
          <p:spPr bwMode="auto">
            <a:xfrm>
              <a:off x="2530449" y="2653974"/>
              <a:ext cx="253981" cy="331405"/>
            </a:xfrm>
            <a:custGeom>
              <a:avLst/>
              <a:gdLst>
                <a:gd name="T0" fmla="*/ 68 w 418"/>
                <a:gd name="T1" fmla="*/ 378 h 544"/>
                <a:gd name="T2" fmla="*/ 124 w 418"/>
                <a:gd name="T3" fmla="*/ 414 h 544"/>
                <a:gd name="T4" fmla="*/ 184 w 418"/>
                <a:gd name="T5" fmla="*/ 438 h 544"/>
                <a:gd name="T6" fmla="*/ 226 w 418"/>
                <a:gd name="T7" fmla="*/ 442 h 544"/>
                <a:gd name="T8" fmla="*/ 272 w 418"/>
                <a:gd name="T9" fmla="*/ 434 h 544"/>
                <a:gd name="T10" fmla="*/ 298 w 418"/>
                <a:gd name="T11" fmla="*/ 412 h 544"/>
                <a:gd name="T12" fmla="*/ 304 w 418"/>
                <a:gd name="T13" fmla="*/ 390 h 544"/>
                <a:gd name="T14" fmla="*/ 300 w 418"/>
                <a:gd name="T15" fmla="*/ 370 h 544"/>
                <a:gd name="T16" fmla="*/ 270 w 418"/>
                <a:gd name="T17" fmla="*/ 346 h 544"/>
                <a:gd name="T18" fmla="*/ 196 w 418"/>
                <a:gd name="T19" fmla="*/ 322 h 544"/>
                <a:gd name="T20" fmla="*/ 124 w 418"/>
                <a:gd name="T21" fmla="*/ 300 h 544"/>
                <a:gd name="T22" fmla="*/ 70 w 418"/>
                <a:gd name="T23" fmla="*/ 272 h 544"/>
                <a:gd name="T24" fmla="*/ 40 w 418"/>
                <a:gd name="T25" fmla="*/ 240 h 544"/>
                <a:gd name="T26" fmla="*/ 24 w 418"/>
                <a:gd name="T27" fmla="*/ 198 h 544"/>
                <a:gd name="T28" fmla="*/ 22 w 418"/>
                <a:gd name="T29" fmla="*/ 160 h 544"/>
                <a:gd name="T30" fmla="*/ 24 w 418"/>
                <a:gd name="T31" fmla="*/ 126 h 544"/>
                <a:gd name="T32" fmla="*/ 42 w 418"/>
                <a:gd name="T33" fmla="*/ 80 h 544"/>
                <a:gd name="T34" fmla="*/ 74 w 418"/>
                <a:gd name="T35" fmla="*/ 44 h 544"/>
                <a:gd name="T36" fmla="*/ 116 w 418"/>
                <a:gd name="T37" fmla="*/ 18 h 544"/>
                <a:gd name="T38" fmla="*/ 168 w 418"/>
                <a:gd name="T39" fmla="*/ 2 h 544"/>
                <a:gd name="T40" fmla="*/ 206 w 418"/>
                <a:gd name="T41" fmla="*/ 0 h 544"/>
                <a:gd name="T42" fmla="*/ 288 w 418"/>
                <a:gd name="T43" fmla="*/ 10 h 544"/>
                <a:gd name="T44" fmla="*/ 360 w 418"/>
                <a:gd name="T45" fmla="*/ 38 h 544"/>
                <a:gd name="T46" fmla="*/ 342 w 418"/>
                <a:gd name="T47" fmla="*/ 156 h 544"/>
                <a:gd name="T48" fmla="*/ 290 w 418"/>
                <a:gd name="T49" fmla="*/ 124 h 544"/>
                <a:gd name="T50" fmla="*/ 238 w 418"/>
                <a:gd name="T51" fmla="*/ 106 h 544"/>
                <a:gd name="T52" fmla="*/ 206 w 418"/>
                <a:gd name="T53" fmla="*/ 102 h 544"/>
                <a:gd name="T54" fmla="*/ 164 w 418"/>
                <a:gd name="T55" fmla="*/ 110 h 544"/>
                <a:gd name="T56" fmla="*/ 142 w 418"/>
                <a:gd name="T57" fmla="*/ 130 h 544"/>
                <a:gd name="T58" fmla="*/ 138 w 418"/>
                <a:gd name="T59" fmla="*/ 150 h 544"/>
                <a:gd name="T60" fmla="*/ 142 w 418"/>
                <a:gd name="T61" fmla="*/ 172 h 544"/>
                <a:gd name="T62" fmla="*/ 174 w 418"/>
                <a:gd name="T63" fmla="*/ 196 h 544"/>
                <a:gd name="T64" fmla="*/ 252 w 418"/>
                <a:gd name="T65" fmla="*/ 220 h 544"/>
                <a:gd name="T66" fmla="*/ 352 w 418"/>
                <a:gd name="T67" fmla="*/ 258 h 544"/>
                <a:gd name="T68" fmla="*/ 386 w 418"/>
                <a:gd name="T69" fmla="*/ 284 h 544"/>
                <a:gd name="T70" fmla="*/ 408 w 418"/>
                <a:gd name="T71" fmla="*/ 320 h 544"/>
                <a:gd name="T72" fmla="*/ 418 w 418"/>
                <a:gd name="T73" fmla="*/ 362 h 544"/>
                <a:gd name="T74" fmla="*/ 418 w 418"/>
                <a:gd name="T75" fmla="*/ 380 h 544"/>
                <a:gd name="T76" fmla="*/ 410 w 418"/>
                <a:gd name="T77" fmla="*/ 434 h 544"/>
                <a:gd name="T78" fmla="*/ 388 w 418"/>
                <a:gd name="T79" fmla="*/ 478 h 544"/>
                <a:gd name="T80" fmla="*/ 352 w 418"/>
                <a:gd name="T81" fmla="*/ 512 h 544"/>
                <a:gd name="T82" fmla="*/ 304 w 418"/>
                <a:gd name="T83" fmla="*/ 534 h 544"/>
                <a:gd name="T84" fmla="*/ 246 w 418"/>
                <a:gd name="T85" fmla="*/ 544 h 544"/>
                <a:gd name="T86" fmla="*/ 194 w 418"/>
                <a:gd name="T87" fmla="*/ 544 h 544"/>
                <a:gd name="T88" fmla="*/ 106 w 418"/>
                <a:gd name="T89" fmla="*/ 524 h 544"/>
                <a:gd name="T90" fmla="*/ 24 w 418"/>
                <a:gd name="T91"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8" h="544">
                  <a:moveTo>
                    <a:pt x="0" y="460"/>
                  </a:moveTo>
                  <a:lnTo>
                    <a:pt x="68" y="378"/>
                  </a:lnTo>
                  <a:lnTo>
                    <a:pt x="68" y="378"/>
                  </a:lnTo>
                  <a:lnTo>
                    <a:pt x="86" y="392"/>
                  </a:lnTo>
                  <a:lnTo>
                    <a:pt x="106" y="404"/>
                  </a:lnTo>
                  <a:lnTo>
                    <a:pt x="124" y="414"/>
                  </a:lnTo>
                  <a:lnTo>
                    <a:pt x="144" y="424"/>
                  </a:lnTo>
                  <a:lnTo>
                    <a:pt x="162" y="432"/>
                  </a:lnTo>
                  <a:lnTo>
                    <a:pt x="184" y="438"/>
                  </a:lnTo>
                  <a:lnTo>
                    <a:pt x="204" y="440"/>
                  </a:lnTo>
                  <a:lnTo>
                    <a:pt x="226" y="442"/>
                  </a:lnTo>
                  <a:lnTo>
                    <a:pt x="226" y="442"/>
                  </a:lnTo>
                  <a:lnTo>
                    <a:pt x="244" y="440"/>
                  </a:lnTo>
                  <a:lnTo>
                    <a:pt x="258" y="438"/>
                  </a:lnTo>
                  <a:lnTo>
                    <a:pt x="272" y="434"/>
                  </a:lnTo>
                  <a:lnTo>
                    <a:pt x="284" y="428"/>
                  </a:lnTo>
                  <a:lnTo>
                    <a:pt x="292" y="422"/>
                  </a:lnTo>
                  <a:lnTo>
                    <a:pt x="298" y="412"/>
                  </a:lnTo>
                  <a:lnTo>
                    <a:pt x="302" y="402"/>
                  </a:lnTo>
                  <a:lnTo>
                    <a:pt x="304" y="392"/>
                  </a:lnTo>
                  <a:lnTo>
                    <a:pt x="304" y="390"/>
                  </a:lnTo>
                  <a:lnTo>
                    <a:pt x="304" y="390"/>
                  </a:lnTo>
                  <a:lnTo>
                    <a:pt x="302" y="380"/>
                  </a:lnTo>
                  <a:lnTo>
                    <a:pt x="300" y="370"/>
                  </a:lnTo>
                  <a:lnTo>
                    <a:pt x="292" y="362"/>
                  </a:lnTo>
                  <a:lnTo>
                    <a:pt x="284" y="354"/>
                  </a:lnTo>
                  <a:lnTo>
                    <a:pt x="270" y="346"/>
                  </a:lnTo>
                  <a:lnTo>
                    <a:pt x="250" y="338"/>
                  </a:lnTo>
                  <a:lnTo>
                    <a:pt x="226" y="332"/>
                  </a:lnTo>
                  <a:lnTo>
                    <a:pt x="196" y="322"/>
                  </a:lnTo>
                  <a:lnTo>
                    <a:pt x="196" y="322"/>
                  </a:lnTo>
                  <a:lnTo>
                    <a:pt x="158" y="312"/>
                  </a:lnTo>
                  <a:lnTo>
                    <a:pt x="124" y="300"/>
                  </a:lnTo>
                  <a:lnTo>
                    <a:pt x="94" y="288"/>
                  </a:lnTo>
                  <a:lnTo>
                    <a:pt x="82" y="280"/>
                  </a:lnTo>
                  <a:lnTo>
                    <a:pt x="70" y="272"/>
                  </a:lnTo>
                  <a:lnTo>
                    <a:pt x="58" y="262"/>
                  </a:lnTo>
                  <a:lnTo>
                    <a:pt x="48" y="252"/>
                  </a:lnTo>
                  <a:lnTo>
                    <a:pt x="40" y="240"/>
                  </a:lnTo>
                  <a:lnTo>
                    <a:pt x="34" y="226"/>
                  </a:lnTo>
                  <a:lnTo>
                    <a:pt x="28" y="212"/>
                  </a:lnTo>
                  <a:lnTo>
                    <a:pt x="24" y="198"/>
                  </a:lnTo>
                  <a:lnTo>
                    <a:pt x="22" y="180"/>
                  </a:lnTo>
                  <a:lnTo>
                    <a:pt x="22" y="162"/>
                  </a:lnTo>
                  <a:lnTo>
                    <a:pt x="22" y="160"/>
                  </a:lnTo>
                  <a:lnTo>
                    <a:pt x="22" y="160"/>
                  </a:lnTo>
                  <a:lnTo>
                    <a:pt x="22" y="142"/>
                  </a:lnTo>
                  <a:lnTo>
                    <a:pt x="24" y="126"/>
                  </a:lnTo>
                  <a:lnTo>
                    <a:pt x="30" y="110"/>
                  </a:lnTo>
                  <a:lnTo>
                    <a:pt x="36" y="94"/>
                  </a:lnTo>
                  <a:lnTo>
                    <a:pt x="42" y="80"/>
                  </a:lnTo>
                  <a:lnTo>
                    <a:pt x="52" y="66"/>
                  </a:lnTo>
                  <a:lnTo>
                    <a:pt x="62" y="54"/>
                  </a:lnTo>
                  <a:lnTo>
                    <a:pt x="74" y="44"/>
                  </a:lnTo>
                  <a:lnTo>
                    <a:pt x="86" y="34"/>
                  </a:lnTo>
                  <a:lnTo>
                    <a:pt x="100" y="26"/>
                  </a:lnTo>
                  <a:lnTo>
                    <a:pt x="116" y="18"/>
                  </a:lnTo>
                  <a:lnTo>
                    <a:pt x="132" y="12"/>
                  </a:lnTo>
                  <a:lnTo>
                    <a:pt x="150" y="6"/>
                  </a:lnTo>
                  <a:lnTo>
                    <a:pt x="168" y="2"/>
                  </a:lnTo>
                  <a:lnTo>
                    <a:pt x="186" y="0"/>
                  </a:lnTo>
                  <a:lnTo>
                    <a:pt x="206" y="0"/>
                  </a:lnTo>
                  <a:lnTo>
                    <a:pt x="206" y="0"/>
                  </a:lnTo>
                  <a:lnTo>
                    <a:pt x="234" y="2"/>
                  </a:lnTo>
                  <a:lnTo>
                    <a:pt x="262" y="4"/>
                  </a:lnTo>
                  <a:lnTo>
                    <a:pt x="288" y="10"/>
                  </a:lnTo>
                  <a:lnTo>
                    <a:pt x="314" y="18"/>
                  </a:lnTo>
                  <a:lnTo>
                    <a:pt x="338" y="28"/>
                  </a:lnTo>
                  <a:lnTo>
                    <a:pt x="360" y="38"/>
                  </a:lnTo>
                  <a:lnTo>
                    <a:pt x="382" y="52"/>
                  </a:lnTo>
                  <a:lnTo>
                    <a:pt x="404" y="68"/>
                  </a:lnTo>
                  <a:lnTo>
                    <a:pt x="342" y="156"/>
                  </a:lnTo>
                  <a:lnTo>
                    <a:pt x="342" y="156"/>
                  </a:lnTo>
                  <a:lnTo>
                    <a:pt x="308" y="134"/>
                  </a:lnTo>
                  <a:lnTo>
                    <a:pt x="290" y="124"/>
                  </a:lnTo>
                  <a:lnTo>
                    <a:pt x="272" y="116"/>
                  </a:lnTo>
                  <a:lnTo>
                    <a:pt x="256" y="110"/>
                  </a:lnTo>
                  <a:lnTo>
                    <a:pt x="238" y="106"/>
                  </a:lnTo>
                  <a:lnTo>
                    <a:pt x="222" y="104"/>
                  </a:lnTo>
                  <a:lnTo>
                    <a:pt x="206" y="102"/>
                  </a:lnTo>
                  <a:lnTo>
                    <a:pt x="206" y="102"/>
                  </a:lnTo>
                  <a:lnTo>
                    <a:pt x="190" y="104"/>
                  </a:lnTo>
                  <a:lnTo>
                    <a:pt x="176" y="106"/>
                  </a:lnTo>
                  <a:lnTo>
                    <a:pt x="164" y="110"/>
                  </a:lnTo>
                  <a:lnTo>
                    <a:pt x="154" y="116"/>
                  </a:lnTo>
                  <a:lnTo>
                    <a:pt x="146" y="124"/>
                  </a:lnTo>
                  <a:lnTo>
                    <a:pt x="142" y="130"/>
                  </a:lnTo>
                  <a:lnTo>
                    <a:pt x="138" y="140"/>
                  </a:lnTo>
                  <a:lnTo>
                    <a:pt x="138" y="148"/>
                  </a:lnTo>
                  <a:lnTo>
                    <a:pt x="138" y="150"/>
                  </a:lnTo>
                  <a:lnTo>
                    <a:pt x="138" y="150"/>
                  </a:lnTo>
                  <a:lnTo>
                    <a:pt x="138" y="162"/>
                  </a:lnTo>
                  <a:lnTo>
                    <a:pt x="142" y="172"/>
                  </a:lnTo>
                  <a:lnTo>
                    <a:pt x="150" y="182"/>
                  </a:lnTo>
                  <a:lnTo>
                    <a:pt x="160" y="190"/>
                  </a:lnTo>
                  <a:lnTo>
                    <a:pt x="174" y="196"/>
                  </a:lnTo>
                  <a:lnTo>
                    <a:pt x="194" y="204"/>
                  </a:lnTo>
                  <a:lnTo>
                    <a:pt x="252" y="220"/>
                  </a:lnTo>
                  <a:lnTo>
                    <a:pt x="252" y="220"/>
                  </a:lnTo>
                  <a:lnTo>
                    <a:pt x="290" y="232"/>
                  </a:lnTo>
                  <a:lnTo>
                    <a:pt x="322" y="244"/>
                  </a:lnTo>
                  <a:lnTo>
                    <a:pt x="352" y="258"/>
                  </a:lnTo>
                  <a:lnTo>
                    <a:pt x="364" y="266"/>
                  </a:lnTo>
                  <a:lnTo>
                    <a:pt x="376" y="276"/>
                  </a:lnTo>
                  <a:lnTo>
                    <a:pt x="386" y="284"/>
                  </a:lnTo>
                  <a:lnTo>
                    <a:pt x="394" y="296"/>
                  </a:lnTo>
                  <a:lnTo>
                    <a:pt x="402" y="306"/>
                  </a:lnTo>
                  <a:lnTo>
                    <a:pt x="408" y="320"/>
                  </a:lnTo>
                  <a:lnTo>
                    <a:pt x="412" y="332"/>
                  </a:lnTo>
                  <a:lnTo>
                    <a:pt x="416" y="346"/>
                  </a:lnTo>
                  <a:lnTo>
                    <a:pt x="418" y="362"/>
                  </a:lnTo>
                  <a:lnTo>
                    <a:pt x="418" y="378"/>
                  </a:lnTo>
                  <a:lnTo>
                    <a:pt x="418" y="380"/>
                  </a:lnTo>
                  <a:lnTo>
                    <a:pt x="418" y="380"/>
                  </a:lnTo>
                  <a:lnTo>
                    <a:pt x="418" y="400"/>
                  </a:lnTo>
                  <a:lnTo>
                    <a:pt x="416" y="418"/>
                  </a:lnTo>
                  <a:lnTo>
                    <a:pt x="410" y="434"/>
                  </a:lnTo>
                  <a:lnTo>
                    <a:pt x="404" y="450"/>
                  </a:lnTo>
                  <a:lnTo>
                    <a:pt x="396" y="464"/>
                  </a:lnTo>
                  <a:lnTo>
                    <a:pt x="388" y="478"/>
                  </a:lnTo>
                  <a:lnTo>
                    <a:pt x="376" y="490"/>
                  </a:lnTo>
                  <a:lnTo>
                    <a:pt x="364" y="502"/>
                  </a:lnTo>
                  <a:lnTo>
                    <a:pt x="352" y="512"/>
                  </a:lnTo>
                  <a:lnTo>
                    <a:pt x="336" y="520"/>
                  </a:lnTo>
                  <a:lnTo>
                    <a:pt x="320" y="528"/>
                  </a:lnTo>
                  <a:lnTo>
                    <a:pt x="304" y="534"/>
                  </a:lnTo>
                  <a:lnTo>
                    <a:pt x="286" y="538"/>
                  </a:lnTo>
                  <a:lnTo>
                    <a:pt x="266" y="542"/>
                  </a:lnTo>
                  <a:lnTo>
                    <a:pt x="246" y="544"/>
                  </a:lnTo>
                  <a:lnTo>
                    <a:pt x="224" y="544"/>
                  </a:lnTo>
                  <a:lnTo>
                    <a:pt x="224" y="544"/>
                  </a:lnTo>
                  <a:lnTo>
                    <a:pt x="194" y="544"/>
                  </a:lnTo>
                  <a:lnTo>
                    <a:pt x="164" y="540"/>
                  </a:lnTo>
                  <a:lnTo>
                    <a:pt x="136" y="532"/>
                  </a:lnTo>
                  <a:lnTo>
                    <a:pt x="106" y="524"/>
                  </a:lnTo>
                  <a:lnTo>
                    <a:pt x="78" y="512"/>
                  </a:lnTo>
                  <a:lnTo>
                    <a:pt x="50" y="496"/>
                  </a:lnTo>
                  <a:lnTo>
                    <a:pt x="24" y="480"/>
                  </a:lnTo>
                  <a:lnTo>
                    <a:pt x="0" y="460"/>
                  </a:lnTo>
                  <a:lnTo>
                    <a:pt x="0" y="460"/>
                  </a:lnTo>
                  <a:close/>
                </a:path>
              </a:pathLst>
            </a:custGeom>
            <a:solidFill>
              <a:srgbClr val="FFCC00"/>
            </a:solidFill>
            <a:ln>
              <a:noFill/>
            </a:ln>
          </p:spPr>
          <p:txBody>
            <a:bodyPr/>
            <a:lstStyle/>
            <a:p>
              <a:pPr>
                <a:defRPr/>
              </a:pPr>
              <a:endParaRPr lang="en-US"/>
            </a:p>
          </p:txBody>
        </p:sp>
        <p:sp>
          <p:nvSpPr>
            <p:cNvPr id="41" name="Freeform 238"/>
            <p:cNvSpPr>
              <a:spLocks/>
            </p:cNvSpPr>
            <p:nvPr userDrawn="1"/>
          </p:nvSpPr>
          <p:spPr bwMode="auto">
            <a:xfrm>
              <a:off x="2814908" y="2659053"/>
              <a:ext cx="266680" cy="321247"/>
            </a:xfrm>
            <a:custGeom>
              <a:avLst/>
              <a:gdLst>
                <a:gd name="T0" fmla="*/ 160 w 438"/>
                <a:gd name="T1" fmla="*/ 106 h 528"/>
                <a:gd name="T2" fmla="*/ 0 w 438"/>
                <a:gd name="T3" fmla="*/ 106 h 528"/>
                <a:gd name="T4" fmla="*/ 0 w 438"/>
                <a:gd name="T5" fmla="*/ 0 h 528"/>
                <a:gd name="T6" fmla="*/ 438 w 438"/>
                <a:gd name="T7" fmla="*/ 0 h 528"/>
                <a:gd name="T8" fmla="*/ 438 w 438"/>
                <a:gd name="T9" fmla="*/ 106 h 528"/>
                <a:gd name="T10" fmla="*/ 276 w 438"/>
                <a:gd name="T11" fmla="*/ 106 h 528"/>
                <a:gd name="T12" fmla="*/ 276 w 438"/>
                <a:gd name="T13" fmla="*/ 528 h 528"/>
                <a:gd name="T14" fmla="*/ 160 w 438"/>
                <a:gd name="T15" fmla="*/ 528 h 528"/>
                <a:gd name="T16" fmla="*/ 160 w 438"/>
                <a:gd name="T17" fmla="*/ 10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528">
                  <a:moveTo>
                    <a:pt x="160" y="106"/>
                  </a:moveTo>
                  <a:lnTo>
                    <a:pt x="0" y="106"/>
                  </a:lnTo>
                  <a:lnTo>
                    <a:pt x="0" y="0"/>
                  </a:lnTo>
                  <a:lnTo>
                    <a:pt x="438" y="0"/>
                  </a:lnTo>
                  <a:lnTo>
                    <a:pt x="438" y="106"/>
                  </a:lnTo>
                  <a:lnTo>
                    <a:pt x="276" y="106"/>
                  </a:lnTo>
                  <a:lnTo>
                    <a:pt x="276" y="528"/>
                  </a:lnTo>
                  <a:lnTo>
                    <a:pt x="160" y="528"/>
                  </a:lnTo>
                  <a:lnTo>
                    <a:pt x="160" y="106"/>
                  </a:lnTo>
                  <a:close/>
                </a:path>
              </a:pathLst>
            </a:custGeom>
            <a:solidFill>
              <a:srgbClr val="FFCC00"/>
            </a:solidFill>
            <a:ln>
              <a:noFill/>
            </a:ln>
          </p:spPr>
          <p:txBody>
            <a:bodyPr/>
            <a:lstStyle/>
            <a:p>
              <a:pPr>
                <a:defRPr/>
              </a:pPr>
              <a:endParaRPr lang="en-US"/>
            </a:p>
          </p:txBody>
        </p:sp>
        <p:sp>
          <p:nvSpPr>
            <p:cNvPr id="42" name="Freeform 239"/>
            <p:cNvSpPr>
              <a:spLocks/>
            </p:cNvSpPr>
            <p:nvPr userDrawn="1"/>
          </p:nvSpPr>
          <p:spPr bwMode="auto">
            <a:xfrm>
              <a:off x="3123494" y="2659053"/>
              <a:ext cx="278110" cy="321247"/>
            </a:xfrm>
            <a:custGeom>
              <a:avLst/>
              <a:gdLst>
                <a:gd name="T0" fmla="*/ 0 w 458"/>
                <a:gd name="T1" fmla="*/ 0 h 528"/>
                <a:gd name="T2" fmla="*/ 242 w 458"/>
                <a:gd name="T3" fmla="*/ 0 h 528"/>
                <a:gd name="T4" fmla="*/ 242 w 458"/>
                <a:gd name="T5" fmla="*/ 0 h 528"/>
                <a:gd name="T6" fmla="*/ 268 w 458"/>
                <a:gd name="T7" fmla="*/ 0 h 528"/>
                <a:gd name="T8" fmla="*/ 290 w 458"/>
                <a:gd name="T9" fmla="*/ 4 h 528"/>
                <a:gd name="T10" fmla="*/ 312 w 458"/>
                <a:gd name="T11" fmla="*/ 8 h 528"/>
                <a:gd name="T12" fmla="*/ 332 w 458"/>
                <a:gd name="T13" fmla="*/ 14 h 528"/>
                <a:gd name="T14" fmla="*/ 350 w 458"/>
                <a:gd name="T15" fmla="*/ 22 h 528"/>
                <a:gd name="T16" fmla="*/ 368 w 458"/>
                <a:gd name="T17" fmla="*/ 30 h 528"/>
                <a:gd name="T18" fmla="*/ 382 w 458"/>
                <a:gd name="T19" fmla="*/ 40 h 528"/>
                <a:gd name="T20" fmla="*/ 396 w 458"/>
                <a:gd name="T21" fmla="*/ 54 h 528"/>
                <a:gd name="T22" fmla="*/ 396 w 458"/>
                <a:gd name="T23" fmla="*/ 54 h 528"/>
                <a:gd name="T24" fmla="*/ 408 w 458"/>
                <a:gd name="T25" fmla="*/ 64 h 528"/>
                <a:gd name="T26" fmla="*/ 416 w 458"/>
                <a:gd name="T27" fmla="*/ 78 h 528"/>
                <a:gd name="T28" fmla="*/ 424 w 458"/>
                <a:gd name="T29" fmla="*/ 92 h 528"/>
                <a:gd name="T30" fmla="*/ 430 w 458"/>
                <a:gd name="T31" fmla="*/ 106 h 528"/>
                <a:gd name="T32" fmla="*/ 436 w 458"/>
                <a:gd name="T33" fmla="*/ 122 h 528"/>
                <a:gd name="T34" fmla="*/ 440 w 458"/>
                <a:gd name="T35" fmla="*/ 138 h 528"/>
                <a:gd name="T36" fmla="*/ 442 w 458"/>
                <a:gd name="T37" fmla="*/ 156 h 528"/>
                <a:gd name="T38" fmla="*/ 442 w 458"/>
                <a:gd name="T39" fmla="*/ 174 h 528"/>
                <a:gd name="T40" fmla="*/ 442 w 458"/>
                <a:gd name="T41" fmla="*/ 176 h 528"/>
                <a:gd name="T42" fmla="*/ 442 w 458"/>
                <a:gd name="T43" fmla="*/ 176 h 528"/>
                <a:gd name="T44" fmla="*/ 440 w 458"/>
                <a:gd name="T45" fmla="*/ 206 h 528"/>
                <a:gd name="T46" fmla="*/ 434 w 458"/>
                <a:gd name="T47" fmla="*/ 234 h 528"/>
                <a:gd name="T48" fmla="*/ 424 w 458"/>
                <a:gd name="T49" fmla="*/ 258 h 528"/>
                <a:gd name="T50" fmla="*/ 410 w 458"/>
                <a:gd name="T51" fmla="*/ 280 h 528"/>
                <a:gd name="T52" fmla="*/ 394 w 458"/>
                <a:gd name="T53" fmla="*/ 300 h 528"/>
                <a:gd name="T54" fmla="*/ 374 w 458"/>
                <a:gd name="T55" fmla="*/ 316 h 528"/>
                <a:gd name="T56" fmla="*/ 352 w 458"/>
                <a:gd name="T57" fmla="*/ 330 h 528"/>
                <a:gd name="T58" fmla="*/ 328 w 458"/>
                <a:gd name="T59" fmla="*/ 340 h 528"/>
                <a:gd name="T60" fmla="*/ 458 w 458"/>
                <a:gd name="T61" fmla="*/ 528 h 528"/>
                <a:gd name="T62" fmla="*/ 322 w 458"/>
                <a:gd name="T63" fmla="*/ 528 h 528"/>
                <a:gd name="T64" fmla="*/ 208 w 458"/>
                <a:gd name="T65" fmla="*/ 360 h 528"/>
                <a:gd name="T66" fmla="*/ 118 w 458"/>
                <a:gd name="T67" fmla="*/ 360 h 528"/>
                <a:gd name="T68" fmla="*/ 118 w 458"/>
                <a:gd name="T69" fmla="*/ 528 h 528"/>
                <a:gd name="T70" fmla="*/ 0 w 458"/>
                <a:gd name="T71" fmla="*/ 528 h 528"/>
                <a:gd name="T72" fmla="*/ 0 w 458"/>
                <a:gd name="T7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528">
                  <a:moveTo>
                    <a:pt x="0" y="0"/>
                  </a:moveTo>
                  <a:lnTo>
                    <a:pt x="242" y="0"/>
                  </a:lnTo>
                  <a:lnTo>
                    <a:pt x="242" y="0"/>
                  </a:lnTo>
                  <a:lnTo>
                    <a:pt x="268" y="0"/>
                  </a:lnTo>
                  <a:lnTo>
                    <a:pt x="290" y="4"/>
                  </a:lnTo>
                  <a:lnTo>
                    <a:pt x="312" y="8"/>
                  </a:lnTo>
                  <a:lnTo>
                    <a:pt x="332" y="14"/>
                  </a:lnTo>
                  <a:lnTo>
                    <a:pt x="350" y="22"/>
                  </a:lnTo>
                  <a:lnTo>
                    <a:pt x="368" y="30"/>
                  </a:lnTo>
                  <a:lnTo>
                    <a:pt x="382" y="40"/>
                  </a:lnTo>
                  <a:lnTo>
                    <a:pt x="396" y="54"/>
                  </a:lnTo>
                  <a:lnTo>
                    <a:pt x="396" y="54"/>
                  </a:lnTo>
                  <a:lnTo>
                    <a:pt x="408" y="64"/>
                  </a:lnTo>
                  <a:lnTo>
                    <a:pt x="416" y="78"/>
                  </a:lnTo>
                  <a:lnTo>
                    <a:pt x="424" y="92"/>
                  </a:lnTo>
                  <a:lnTo>
                    <a:pt x="430" y="106"/>
                  </a:lnTo>
                  <a:lnTo>
                    <a:pt x="436" y="122"/>
                  </a:lnTo>
                  <a:lnTo>
                    <a:pt x="440" y="138"/>
                  </a:lnTo>
                  <a:lnTo>
                    <a:pt x="442" y="156"/>
                  </a:lnTo>
                  <a:lnTo>
                    <a:pt x="442" y="174"/>
                  </a:lnTo>
                  <a:lnTo>
                    <a:pt x="442" y="176"/>
                  </a:lnTo>
                  <a:lnTo>
                    <a:pt x="442" y="176"/>
                  </a:lnTo>
                  <a:lnTo>
                    <a:pt x="440" y="206"/>
                  </a:lnTo>
                  <a:lnTo>
                    <a:pt x="434" y="234"/>
                  </a:lnTo>
                  <a:lnTo>
                    <a:pt x="424" y="258"/>
                  </a:lnTo>
                  <a:lnTo>
                    <a:pt x="410" y="280"/>
                  </a:lnTo>
                  <a:lnTo>
                    <a:pt x="394" y="300"/>
                  </a:lnTo>
                  <a:lnTo>
                    <a:pt x="374" y="316"/>
                  </a:lnTo>
                  <a:lnTo>
                    <a:pt x="352" y="330"/>
                  </a:lnTo>
                  <a:lnTo>
                    <a:pt x="328" y="340"/>
                  </a:lnTo>
                  <a:lnTo>
                    <a:pt x="458" y="528"/>
                  </a:lnTo>
                  <a:lnTo>
                    <a:pt x="322" y="528"/>
                  </a:lnTo>
                  <a:lnTo>
                    <a:pt x="208" y="360"/>
                  </a:lnTo>
                  <a:lnTo>
                    <a:pt x="118" y="360"/>
                  </a:lnTo>
                  <a:lnTo>
                    <a:pt x="118" y="528"/>
                  </a:lnTo>
                  <a:lnTo>
                    <a:pt x="0" y="528"/>
                  </a:lnTo>
                  <a:lnTo>
                    <a:pt x="0" y="0"/>
                  </a:lnTo>
                  <a:close/>
                </a:path>
              </a:pathLst>
            </a:custGeom>
            <a:solidFill>
              <a:srgbClr val="FFCC00"/>
            </a:solidFill>
            <a:ln>
              <a:noFill/>
            </a:ln>
          </p:spPr>
          <p:txBody>
            <a:bodyPr/>
            <a:lstStyle/>
            <a:p>
              <a:pPr>
                <a:defRPr/>
              </a:pPr>
              <a:endParaRPr lang="en-US"/>
            </a:p>
          </p:txBody>
        </p:sp>
        <p:sp>
          <p:nvSpPr>
            <p:cNvPr id="43" name="Freeform 240"/>
            <p:cNvSpPr>
              <a:spLocks/>
            </p:cNvSpPr>
            <p:nvPr userDrawn="1"/>
          </p:nvSpPr>
          <p:spPr bwMode="auto">
            <a:xfrm>
              <a:off x="3194609" y="2722541"/>
              <a:ext cx="125721" cy="91422"/>
            </a:xfrm>
            <a:custGeom>
              <a:avLst/>
              <a:gdLst>
                <a:gd name="T0" fmla="*/ 118 w 206"/>
                <a:gd name="T1" fmla="*/ 152 h 152"/>
                <a:gd name="T2" fmla="*/ 118 w 206"/>
                <a:gd name="T3" fmla="*/ 152 h 152"/>
                <a:gd name="T4" fmla="*/ 138 w 206"/>
                <a:gd name="T5" fmla="*/ 152 h 152"/>
                <a:gd name="T6" fmla="*/ 154 w 206"/>
                <a:gd name="T7" fmla="*/ 148 h 152"/>
                <a:gd name="T8" fmla="*/ 170 w 206"/>
                <a:gd name="T9" fmla="*/ 140 h 152"/>
                <a:gd name="T10" fmla="*/ 182 w 206"/>
                <a:gd name="T11" fmla="*/ 132 h 152"/>
                <a:gd name="T12" fmla="*/ 192 w 206"/>
                <a:gd name="T13" fmla="*/ 122 h 152"/>
                <a:gd name="T14" fmla="*/ 200 w 206"/>
                <a:gd name="T15" fmla="*/ 108 h 152"/>
                <a:gd name="T16" fmla="*/ 204 w 206"/>
                <a:gd name="T17" fmla="*/ 94 h 152"/>
                <a:gd name="T18" fmla="*/ 206 w 206"/>
                <a:gd name="T19" fmla="*/ 78 h 152"/>
                <a:gd name="T20" fmla="*/ 206 w 206"/>
                <a:gd name="T21" fmla="*/ 76 h 152"/>
                <a:gd name="T22" fmla="*/ 206 w 206"/>
                <a:gd name="T23" fmla="*/ 76 h 152"/>
                <a:gd name="T24" fmla="*/ 204 w 206"/>
                <a:gd name="T25" fmla="*/ 58 h 152"/>
                <a:gd name="T26" fmla="*/ 200 w 206"/>
                <a:gd name="T27" fmla="*/ 44 h 152"/>
                <a:gd name="T28" fmla="*/ 192 w 206"/>
                <a:gd name="T29" fmla="*/ 30 h 152"/>
                <a:gd name="T30" fmla="*/ 182 w 206"/>
                <a:gd name="T31" fmla="*/ 20 h 152"/>
                <a:gd name="T32" fmla="*/ 168 w 206"/>
                <a:gd name="T33" fmla="*/ 12 h 152"/>
                <a:gd name="T34" fmla="*/ 152 w 206"/>
                <a:gd name="T35" fmla="*/ 6 h 152"/>
                <a:gd name="T36" fmla="*/ 134 w 206"/>
                <a:gd name="T37" fmla="*/ 2 h 152"/>
                <a:gd name="T38" fmla="*/ 114 w 206"/>
                <a:gd name="T39" fmla="*/ 0 h 152"/>
                <a:gd name="T40" fmla="*/ 0 w 206"/>
                <a:gd name="T41" fmla="*/ 0 h 152"/>
                <a:gd name="T42" fmla="*/ 0 w 206"/>
                <a:gd name="T43" fmla="*/ 152 h 152"/>
                <a:gd name="T44" fmla="*/ 118 w 206"/>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52">
                  <a:moveTo>
                    <a:pt x="118" y="152"/>
                  </a:moveTo>
                  <a:lnTo>
                    <a:pt x="118" y="152"/>
                  </a:lnTo>
                  <a:lnTo>
                    <a:pt x="138" y="152"/>
                  </a:lnTo>
                  <a:lnTo>
                    <a:pt x="154" y="148"/>
                  </a:lnTo>
                  <a:lnTo>
                    <a:pt x="170" y="140"/>
                  </a:lnTo>
                  <a:lnTo>
                    <a:pt x="182" y="132"/>
                  </a:lnTo>
                  <a:lnTo>
                    <a:pt x="192" y="122"/>
                  </a:lnTo>
                  <a:lnTo>
                    <a:pt x="200" y="108"/>
                  </a:lnTo>
                  <a:lnTo>
                    <a:pt x="204" y="94"/>
                  </a:lnTo>
                  <a:lnTo>
                    <a:pt x="206" y="78"/>
                  </a:lnTo>
                  <a:lnTo>
                    <a:pt x="206" y="76"/>
                  </a:lnTo>
                  <a:lnTo>
                    <a:pt x="206" y="76"/>
                  </a:lnTo>
                  <a:lnTo>
                    <a:pt x="204" y="58"/>
                  </a:lnTo>
                  <a:lnTo>
                    <a:pt x="200" y="44"/>
                  </a:lnTo>
                  <a:lnTo>
                    <a:pt x="192" y="30"/>
                  </a:lnTo>
                  <a:lnTo>
                    <a:pt x="182" y="20"/>
                  </a:lnTo>
                  <a:lnTo>
                    <a:pt x="168" y="12"/>
                  </a:lnTo>
                  <a:lnTo>
                    <a:pt x="152" y="6"/>
                  </a:lnTo>
                  <a:lnTo>
                    <a:pt x="134" y="2"/>
                  </a:lnTo>
                  <a:lnTo>
                    <a:pt x="114" y="0"/>
                  </a:lnTo>
                  <a:lnTo>
                    <a:pt x="0" y="0"/>
                  </a:lnTo>
                  <a:lnTo>
                    <a:pt x="0" y="152"/>
                  </a:lnTo>
                  <a:lnTo>
                    <a:pt x="118" y="152"/>
                  </a:lnTo>
                  <a:close/>
                </a:path>
              </a:pathLst>
            </a:custGeom>
            <a:solidFill>
              <a:srgbClr val="335359"/>
            </a:solidFill>
            <a:ln>
              <a:noFill/>
            </a:ln>
          </p:spPr>
          <p:txBody>
            <a:bodyPr/>
            <a:lstStyle/>
            <a:p>
              <a:pPr>
                <a:defRPr/>
              </a:pPr>
              <a:endParaRPr lang="en-US"/>
            </a:p>
          </p:txBody>
        </p:sp>
        <p:sp>
          <p:nvSpPr>
            <p:cNvPr id="44" name="Freeform 241"/>
            <p:cNvSpPr>
              <a:spLocks/>
            </p:cNvSpPr>
            <p:nvPr userDrawn="1"/>
          </p:nvSpPr>
          <p:spPr bwMode="auto">
            <a:xfrm>
              <a:off x="3401604" y="2659053"/>
              <a:ext cx="318746" cy="321247"/>
            </a:xfrm>
            <a:custGeom>
              <a:avLst/>
              <a:gdLst>
                <a:gd name="T0" fmla="*/ 204 w 524"/>
                <a:gd name="T1" fmla="*/ 320 h 528"/>
                <a:gd name="T2" fmla="*/ 0 w 524"/>
                <a:gd name="T3" fmla="*/ 0 h 528"/>
                <a:gd name="T4" fmla="*/ 136 w 524"/>
                <a:gd name="T5" fmla="*/ 0 h 528"/>
                <a:gd name="T6" fmla="*/ 262 w 524"/>
                <a:gd name="T7" fmla="*/ 212 h 528"/>
                <a:gd name="T8" fmla="*/ 390 w 524"/>
                <a:gd name="T9" fmla="*/ 0 h 528"/>
                <a:gd name="T10" fmla="*/ 524 w 524"/>
                <a:gd name="T11" fmla="*/ 0 h 528"/>
                <a:gd name="T12" fmla="*/ 320 w 524"/>
                <a:gd name="T13" fmla="*/ 318 h 528"/>
                <a:gd name="T14" fmla="*/ 320 w 524"/>
                <a:gd name="T15" fmla="*/ 528 h 528"/>
                <a:gd name="T16" fmla="*/ 204 w 524"/>
                <a:gd name="T17" fmla="*/ 528 h 528"/>
                <a:gd name="T18" fmla="*/ 204 w 524"/>
                <a:gd name="T19" fmla="*/ 32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8">
                  <a:moveTo>
                    <a:pt x="204" y="320"/>
                  </a:moveTo>
                  <a:lnTo>
                    <a:pt x="0" y="0"/>
                  </a:lnTo>
                  <a:lnTo>
                    <a:pt x="136" y="0"/>
                  </a:lnTo>
                  <a:lnTo>
                    <a:pt x="262" y="212"/>
                  </a:lnTo>
                  <a:lnTo>
                    <a:pt x="390" y="0"/>
                  </a:lnTo>
                  <a:lnTo>
                    <a:pt x="524" y="0"/>
                  </a:lnTo>
                  <a:lnTo>
                    <a:pt x="320" y="318"/>
                  </a:lnTo>
                  <a:lnTo>
                    <a:pt x="320" y="528"/>
                  </a:lnTo>
                  <a:lnTo>
                    <a:pt x="204" y="528"/>
                  </a:lnTo>
                  <a:lnTo>
                    <a:pt x="204" y="320"/>
                  </a:lnTo>
                  <a:close/>
                </a:path>
              </a:pathLst>
            </a:custGeom>
            <a:solidFill>
              <a:srgbClr val="FFCC00"/>
            </a:solidFill>
            <a:ln>
              <a:noFill/>
            </a:ln>
          </p:spPr>
          <p:txBody>
            <a:bodyPr/>
            <a:lstStyle/>
            <a:p>
              <a:pPr>
                <a:defRPr/>
              </a:pPr>
              <a:endParaRPr lang="en-US"/>
            </a:p>
          </p:txBody>
        </p:sp>
      </p:grpSp>
      <p:sp>
        <p:nvSpPr>
          <p:cNvPr id="46" name="Line 12"/>
          <p:cNvSpPr>
            <a:spLocks noChangeShapeType="1"/>
          </p:cNvSpPr>
          <p:nvPr userDrawn="1"/>
        </p:nvSpPr>
        <p:spPr bwMode="auto">
          <a:xfrm>
            <a:off x="457200" y="3595688"/>
            <a:ext cx="3505200" cy="0"/>
          </a:xfrm>
          <a:prstGeom prst="line">
            <a:avLst/>
          </a:prstGeom>
          <a:noFill/>
          <a:ln w="38100">
            <a:solidFill>
              <a:srgbClr val="FFCC00"/>
            </a:solidFill>
            <a:round/>
            <a:headEnd/>
            <a:tailEnd/>
          </a:ln>
          <a:effectLst>
            <a:outerShdw blurRad="50800" dist="38100" dir="2700000" algn="tl" rotWithShape="0">
              <a:prstClr val="black">
                <a:alpha val="40000"/>
              </a:prstClr>
            </a:outerShdw>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rgbClr val="5CA038"/>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5CA038"/>
        </a:buClr>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5CA038"/>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5CA038"/>
        </a:buClr>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5CA038"/>
        </a:buClr>
        <a:buChar char="•"/>
        <a:defRPr sz="2000">
          <a:solidFill>
            <a:schemeClr val="tx1"/>
          </a:solidFill>
          <a:latin typeface="+mn-lt"/>
          <a:cs typeface="+mn-cs"/>
        </a:defRPr>
      </a:lvl5pPr>
      <a:lvl6pPr marL="2514600" indent="-228600" algn="l" rtl="0" fontAlgn="base">
        <a:spcBef>
          <a:spcPct val="20000"/>
        </a:spcBef>
        <a:spcAft>
          <a:spcPct val="0"/>
        </a:spcAft>
        <a:buClr>
          <a:srgbClr val="5CA038"/>
        </a:buClr>
        <a:buChar char="•"/>
        <a:defRPr sz="2000">
          <a:solidFill>
            <a:schemeClr val="tx1"/>
          </a:solidFill>
          <a:latin typeface="+mn-lt"/>
          <a:cs typeface="+mn-cs"/>
        </a:defRPr>
      </a:lvl6pPr>
      <a:lvl7pPr marL="2971800" indent="-228600" algn="l" rtl="0" fontAlgn="base">
        <a:spcBef>
          <a:spcPct val="20000"/>
        </a:spcBef>
        <a:spcAft>
          <a:spcPct val="0"/>
        </a:spcAft>
        <a:buClr>
          <a:srgbClr val="5CA038"/>
        </a:buClr>
        <a:buChar char="•"/>
        <a:defRPr sz="2000">
          <a:solidFill>
            <a:schemeClr val="tx1"/>
          </a:solidFill>
          <a:latin typeface="+mn-lt"/>
          <a:cs typeface="+mn-cs"/>
        </a:defRPr>
      </a:lvl7pPr>
      <a:lvl8pPr marL="3429000" indent="-228600" algn="l" rtl="0" fontAlgn="base">
        <a:spcBef>
          <a:spcPct val="20000"/>
        </a:spcBef>
        <a:spcAft>
          <a:spcPct val="0"/>
        </a:spcAft>
        <a:buClr>
          <a:srgbClr val="5CA038"/>
        </a:buClr>
        <a:buChar char="•"/>
        <a:defRPr sz="2000">
          <a:solidFill>
            <a:schemeClr val="tx1"/>
          </a:solidFill>
          <a:latin typeface="+mn-lt"/>
          <a:cs typeface="+mn-cs"/>
        </a:defRPr>
      </a:lvl8pPr>
      <a:lvl9pPr marL="3886200" indent="-228600" algn="l" rtl="0" fontAlgn="base">
        <a:spcBef>
          <a:spcPct val="20000"/>
        </a:spcBef>
        <a:spcAft>
          <a:spcPct val="0"/>
        </a:spcAft>
        <a:buClr>
          <a:srgbClr val="5CA038"/>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 y="76200"/>
            <a:ext cx="8763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387" name="Rectangle 3"/>
          <p:cNvSpPr>
            <a:spLocks noGrp="1" noChangeArrowheads="1"/>
          </p:cNvSpPr>
          <p:nvPr>
            <p:ph type="ftr" sz="quarter" idx="3"/>
          </p:nvPr>
        </p:nvSpPr>
        <p:spPr bwMode="auto">
          <a:xfrm>
            <a:off x="152400" y="6477000"/>
            <a:ext cx="42672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9C1623"/>
                </a:solidFill>
                <a:latin typeface="+mj-lt"/>
              </a:defRPr>
            </a:lvl1pPr>
          </a:lstStyle>
          <a:p>
            <a:pPr>
              <a:defRPr/>
            </a:pPr>
            <a:r>
              <a:rPr lang="en-US">
                <a:latin typeface="Georgia"/>
              </a:rPr>
              <a:t>Copyright © Houghton Mifflin Company. All rights reserved.</a:t>
            </a:r>
            <a:endParaRPr lang="en-US" sz="1400">
              <a:latin typeface="Times New Roman" pitchFamily="18" charset="0"/>
            </a:endParaRPr>
          </a:p>
        </p:txBody>
      </p:sp>
      <p:sp>
        <p:nvSpPr>
          <p:cNvPr id="16388" name="Rectangle 4"/>
          <p:cNvSpPr>
            <a:spLocks noGrp="1" noChangeArrowheads="1"/>
          </p:cNvSpPr>
          <p:nvPr>
            <p:ph type="sldNum" sz="quarter" idx="4"/>
          </p:nvPr>
        </p:nvSpPr>
        <p:spPr bwMode="auto">
          <a:xfrm>
            <a:off x="6553200" y="6477000"/>
            <a:ext cx="2209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b="1">
                <a:solidFill>
                  <a:srgbClr val="9C1623"/>
                </a:solidFill>
                <a:latin typeface="Arial" panose="020B0604020202020204" pitchFamily="34" charset="0"/>
              </a:defRPr>
            </a:lvl1pPr>
          </a:lstStyle>
          <a:p>
            <a:pPr>
              <a:defRPr/>
            </a:pPr>
            <a:fld id="{518F482F-AF62-4AF0-9C83-55F9F0512C85}" type="slidenum">
              <a:rPr lang="en-US" smtClean="0"/>
              <a:pPr>
                <a:defRPr/>
              </a:pPr>
              <a:t>‹#›</a:t>
            </a:fld>
            <a:endParaRPr lang="en-US" dirty="0"/>
          </a:p>
        </p:txBody>
      </p:sp>
      <p:sp>
        <p:nvSpPr>
          <p:cNvPr id="5" name="Rectangle 27"/>
          <p:cNvSpPr>
            <a:spLocks noChangeArrowheads="1"/>
          </p:cNvSpPr>
          <p:nvPr userDrawn="1"/>
        </p:nvSpPr>
        <p:spPr bwMode="auto">
          <a:xfrm>
            <a:off x="0" y="6583363"/>
            <a:ext cx="9144000" cy="274637"/>
          </a:xfrm>
          <a:prstGeom prst="rect">
            <a:avLst/>
          </a:prstGeom>
          <a:solidFill>
            <a:srgbClr val="335359"/>
          </a:solidFill>
          <a:ln>
            <a:solidFill>
              <a:srgbClr val="335359"/>
            </a:solidFill>
          </a:ln>
        </p:spPr>
        <p:txBody>
          <a:bodyPr/>
          <a:lstStyle/>
          <a:p>
            <a:pPr>
              <a:defRPr/>
            </a:pPr>
            <a:endParaRPr lang="en-US">
              <a:solidFill>
                <a:srgbClr val="084333"/>
              </a:solidFill>
            </a:endParaRPr>
          </a:p>
        </p:txBody>
      </p:sp>
      <p:sp>
        <p:nvSpPr>
          <p:cNvPr id="6" name="Rectangle 27"/>
          <p:cNvSpPr>
            <a:spLocks noChangeArrowheads="1"/>
          </p:cNvSpPr>
          <p:nvPr userDrawn="1"/>
        </p:nvSpPr>
        <p:spPr bwMode="auto">
          <a:xfrm>
            <a:off x="0" y="-152400"/>
            <a:ext cx="9144000" cy="1371600"/>
          </a:xfrm>
          <a:prstGeom prst="rect">
            <a:avLst/>
          </a:prstGeom>
          <a:solidFill>
            <a:srgbClr val="335359"/>
          </a:solidFill>
          <a:ln>
            <a:noFill/>
          </a:ln>
        </p:spPr>
        <p:txBody>
          <a:bodyPr/>
          <a:lstStyle/>
          <a:p>
            <a:pPr>
              <a:defRPr/>
            </a:pPr>
            <a:endParaRPr lang="en-US" sz="1600">
              <a:solidFill>
                <a:srgbClr val="084333"/>
              </a:solidFill>
            </a:endParaRPr>
          </a:p>
        </p:txBody>
      </p:sp>
      <p:grpSp>
        <p:nvGrpSpPr>
          <p:cNvPr id="7" name="Group 6"/>
          <p:cNvGrpSpPr/>
          <p:nvPr userDrawn="1"/>
        </p:nvGrpSpPr>
        <p:grpSpPr>
          <a:xfrm>
            <a:off x="7848600" y="76200"/>
            <a:ext cx="1143000" cy="990600"/>
            <a:chOff x="7687152" y="136449"/>
            <a:chExt cx="1221083" cy="1192649"/>
          </a:xfrm>
          <a:effectLst>
            <a:outerShdw blurRad="50800" dist="38100" algn="l" rotWithShape="0">
              <a:prstClr val="black">
                <a:alpha val="40000"/>
              </a:prstClr>
            </a:outerShdw>
          </a:effectLst>
        </p:grpSpPr>
        <p:sp>
          <p:nvSpPr>
            <p:cNvPr id="8" name="AutoShape 3"/>
            <p:cNvSpPr>
              <a:spLocks noChangeAspect="1" noChangeArrowheads="1" noTextEdit="1"/>
            </p:cNvSpPr>
            <p:nvPr/>
          </p:nvSpPr>
          <p:spPr bwMode="auto">
            <a:xfrm rot="1164575">
              <a:off x="7687152" y="196992"/>
              <a:ext cx="1221083" cy="1071563"/>
            </a:xfrm>
            <a:prstGeom prst="rect">
              <a:avLst/>
            </a:prstGeom>
            <a:noFill/>
            <a:ln>
              <a:noFill/>
            </a:ln>
            <a:scene3d>
              <a:camera prst="orthographicFront"/>
              <a:lightRig rig="threePt" dir="t"/>
            </a:scene3d>
            <a:sp3d>
              <a:bevelT/>
            </a:sp3d>
          </p:spPr>
          <p:txBody>
            <a:bodyPr/>
            <a:lstStyle/>
            <a:p>
              <a:pPr>
                <a:defRPr/>
              </a:pPr>
              <a:endParaRPr lang="en-US">
                <a:solidFill>
                  <a:srgbClr val="084333"/>
                </a:solidFill>
              </a:endParaRPr>
            </a:p>
          </p:txBody>
        </p:sp>
        <p:sp>
          <p:nvSpPr>
            <p:cNvPr id="9" name="Freeform 5"/>
            <p:cNvSpPr>
              <a:spLocks/>
            </p:cNvSpPr>
            <p:nvPr/>
          </p:nvSpPr>
          <p:spPr bwMode="auto">
            <a:xfrm rot="1164575">
              <a:off x="7734223" y="244063"/>
              <a:ext cx="1126941" cy="977421"/>
            </a:xfrm>
            <a:custGeom>
              <a:avLst/>
              <a:gdLst>
                <a:gd name="T0" fmla="*/ 204 w 814"/>
                <a:gd name="T1" fmla="*/ 706 h 706"/>
                <a:gd name="T2" fmla="*/ 0 w 814"/>
                <a:gd name="T3" fmla="*/ 352 h 706"/>
                <a:gd name="T4" fmla="*/ 204 w 814"/>
                <a:gd name="T5" fmla="*/ 0 h 706"/>
                <a:gd name="T6" fmla="*/ 612 w 814"/>
                <a:gd name="T7" fmla="*/ 0 h 706"/>
                <a:gd name="T8" fmla="*/ 814 w 814"/>
                <a:gd name="T9" fmla="*/ 352 h 706"/>
                <a:gd name="T10" fmla="*/ 612 w 814"/>
                <a:gd name="T11" fmla="*/ 706 h 706"/>
                <a:gd name="T12" fmla="*/ 204 w 814"/>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14" h="706">
                  <a:moveTo>
                    <a:pt x="204" y="706"/>
                  </a:moveTo>
                  <a:lnTo>
                    <a:pt x="0" y="352"/>
                  </a:lnTo>
                  <a:lnTo>
                    <a:pt x="204" y="0"/>
                  </a:lnTo>
                  <a:lnTo>
                    <a:pt x="612" y="0"/>
                  </a:lnTo>
                  <a:lnTo>
                    <a:pt x="814" y="352"/>
                  </a:lnTo>
                  <a:lnTo>
                    <a:pt x="612" y="706"/>
                  </a:lnTo>
                  <a:lnTo>
                    <a:pt x="204" y="706"/>
                  </a:lnTo>
                  <a:close/>
                </a:path>
              </a:pathLst>
            </a:custGeom>
            <a:noFill/>
            <a:ln w="28575">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0" name="Freeform 6"/>
            <p:cNvSpPr>
              <a:spLocks/>
            </p:cNvSpPr>
            <p:nvPr/>
          </p:nvSpPr>
          <p:spPr bwMode="auto">
            <a:xfrm rot="1164575">
              <a:off x="8361513" y="124603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1" name="Freeform 7"/>
            <p:cNvSpPr>
              <a:spLocks/>
            </p:cNvSpPr>
            <p:nvPr/>
          </p:nvSpPr>
          <p:spPr bwMode="auto">
            <a:xfrm rot="1164575">
              <a:off x="8790297" y="880336"/>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0 w 58"/>
                <a:gd name="T11" fmla="*/ 56 h 58"/>
                <a:gd name="T12" fmla="*/ 34 w 58"/>
                <a:gd name="T13" fmla="*/ 58 h 58"/>
                <a:gd name="T14" fmla="*/ 28 w 58"/>
                <a:gd name="T15" fmla="*/ 58 h 58"/>
                <a:gd name="T16" fmla="*/ 28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28 w 58"/>
                <a:gd name="T43" fmla="*/ 0 h 58"/>
                <a:gd name="T44" fmla="*/ 28 w 58"/>
                <a:gd name="T45" fmla="*/ 0 h 58"/>
                <a:gd name="T46" fmla="*/ 34 w 58"/>
                <a:gd name="T47" fmla="*/ 0 h 58"/>
                <a:gd name="T48" fmla="*/ 40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0" y="56"/>
                  </a:lnTo>
                  <a:lnTo>
                    <a:pt x="34" y="58"/>
                  </a:lnTo>
                  <a:lnTo>
                    <a:pt x="28" y="58"/>
                  </a:lnTo>
                  <a:lnTo>
                    <a:pt x="28"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28" y="0"/>
                  </a:lnTo>
                  <a:lnTo>
                    <a:pt x="28" y="0"/>
                  </a:lnTo>
                  <a:lnTo>
                    <a:pt x="34" y="0"/>
                  </a:lnTo>
                  <a:lnTo>
                    <a:pt x="40"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2" name="Freeform 8"/>
            <p:cNvSpPr>
              <a:spLocks/>
            </p:cNvSpPr>
            <p:nvPr/>
          </p:nvSpPr>
          <p:spPr bwMode="auto">
            <a:xfrm rot="1164575">
              <a:off x="8686328" y="324161"/>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3" name="Freeform 9"/>
            <p:cNvSpPr>
              <a:spLocks/>
            </p:cNvSpPr>
            <p:nvPr/>
          </p:nvSpPr>
          <p:spPr bwMode="auto">
            <a:xfrm rot="1164575">
              <a:off x="8153576" y="136449"/>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6 h 60"/>
                <a:gd name="T12" fmla="*/ 36 w 58"/>
                <a:gd name="T13" fmla="*/ 58 h 60"/>
                <a:gd name="T14" fmla="*/ 30 w 58"/>
                <a:gd name="T15" fmla="*/ 60 h 60"/>
                <a:gd name="T16" fmla="*/ 30 w 58"/>
                <a:gd name="T17" fmla="*/ 60 h 60"/>
                <a:gd name="T18" fmla="*/ 24 w 58"/>
                <a:gd name="T19" fmla="*/ 58 h 60"/>
                <a:gd name="T20" fmla="*/ 18 w 58"/>
                <a:gd name="T21" fmla="*/ 56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6"/>
                  </a:lnTo>
                  <a:lnTo>
                    <a:pt x="36" y="58"/>
                  </a:lnTo>
                  <a:lnTo>
                    <a:pt x="30" y="60"/>
                  </a:lnTo>
                  <a:lnTo>
                    <a:pt x="30" y="60"/>
                  </a:lnTo>
                  <a:lnTo>
                    <a:pt x="24" y="58"/>
                  </a:lnTo>
                  <a:lnTo>
                    <a:pt x="18" y="56"/>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4" name="Freeform 10"/>
            <p:cNvSpPr>
              <a:spLocks/>
            </p:cNvSpPr>
            <p:nvPr/>
          </p:nvSpPr>
          <p:spPr bwMode="auto">
            <a:xfrm rot="1164575">
              <a:off x="7724792" y="504913"/>
              <a:ext cx="80298" cy="80298"/>
            </a:xfrm>
            <a:custGeom>
              <a:avLst/>
              <a:gdLst>
                <a:gd name="T0" fmla="*/ 58 w 58"/>
                <a:gd name="T1" fmla="*/ 28 h 58"/>
                <a:gd name="T2" fmla="*/ 58 w 58"/>
                <a:gd name="T3" fmla="*/ 28 h 58"/>
                <a:gd name="T4" fmla="*/ 58 w 58"/>
                <a:gd name="T5" fmla="*/ 34 h 58"/>
                <a:gd name="T6" fmla="*/ 56 w 58"/>
                <a:gd name="T7" fmla="*/ 40 h 58"/>
                <a:gd name="T8" fmla="*/ 50 w 58"/>
                <a:gd name="T9" fmla="*/ 50 h 58"/>
                <a:gd name="T10" fmla="*/ 42 w 58"/>
                <a:gd name="T11" fmla="*/ 56 h 58"/>
                <a:gd name="T12" fmla="*/ 36 w 58"/>
                <a:gd name="T13" fmla="*/ 58 h 58"/>
                <a:gd name="T14" fmla="*/ 30 w 58"/>
                <a:gd name="T15" fmla="*/ 58 h 58"/>
                <a:gd name="T16" fmla="*/ 30 w 58"/>
                <a:gd name="T17" fmla="*/ 58 h 58"/>
                <a:gd name="T18" fmla="*/ 24 w 58"/>
                <a:gd name="T19" fmla="*/ 58 h 58"/>
                <a:gd name="T20" fmla="*/ 18 w 58"/>
                <a:gd name="T21" fmla="*/ 56 h 58"/>
                <a:gd name="T22" fmla="*/ 8 w 58"/>
                <a:gd name="T23" fmla="*/ 50 h 58"/>
                <a:gd name="T24" fmla="*/ 2 w 58"/>
                <a:gd name="T25" fmla="*/ 40 h 58"/>
                <a:gd name="T26" fmla="*/ 0 w 58"/>
                <a:gd name="T27" fmla="*/ 34 h 58"/>
                <a:gd name="T28" fmla="*/ 0 w 58"/>
                <a:gd name="T29" fmla="*/ 28 h 58"/>
                <a:gd name="T30" fmla="*/ 0 w 58"/>
                <a:gd name="T31" fmla="*/ 28 h 58"/>
                <a:gd name="T32" fmla="*/ 0 w 58"/>
                <a:gd name="T33" fmla="*/ 22 h 58"/>
                <a:gd name="T34" fmla="*/ 2 w 58"/>
                <a:gd name="T35" fmla="*/ 18 h 58"/>
                <a:gd name="T36" fmla="*/ 8 w 58"/>
                <a:gd name="T37" fmla="*/ 8 h 58"/>
                <a:gd name="T38" fmla="*/ 18 w 58"/>
                <a:gd name="T39" fmla="*/ 2 h 58"/>
                <a:gd name="T40" fmla="*/ 24 w 58"/>
                <a:gd name="T41" fmla="*/ 0 h 58"/>
                <a:gd name="T42" fmla="*/ 30 w 58"/>
                <a:gd name="T43" fmla="*/ 0 h 58"/>
                <a:gd name="T44" fmla="*/ 30 w 58"/>
                <a:gd name="T45" fmla="*/ 0 h 58"/>
                <a:gd name="T46" fmla="*/ 36 w 58"/>
                <a:gd name="T47" fmla="*/ 0 h 58"/>
                <a:gd name="T48" fmla="*/ 42 w 58"/>
                <a:gd name="T49" fmla="*/ 2 h 58"/>
                <a:gd name="T50" fmla="*/ 50 w 58"/>
                <a:gd name="T51" fmla="*/ 8 h 58"/>
                <a:gd name="T52" fmla="*/ 56 w 58"/>
                <a:gd name="T53" fmla="*/ 18 h 58"/>
                <a:gd name="T54" fmla="*/ 58 w 58"/>
                <a:gd name="T55" fmla="*/ 22 h 58"/>
                <a:gd name="T56" fmla="*/ 58 w 58"/>
                <a:gd name="T57" fmla="*/ 28 h 58"/>
                <a:gd name="T58" fmla="*/ 58 w 58"/>
                <a:gd name="T5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8">
                  <a:moveTo>
                    <a:pt x="58" y="28"/>
                  </a:moveTo>
                  <a:lnTo>
                    <a:pt x="58" y="28"/>
                  </a:lnTo>
                  <a:lnTo>
                    <a:pt x="58" y="34"/>
                  </a:lnTo>
                  <a:lnTo>
                    <a:pt x="56" y="40"/>
                  </a:lnTo>
                  <a:lnTo>
                    <a:pt x="50" y="50"/>
                  </a:lnTo>
                  <a:lnTo>
                    <a:pt x="42" y="56"/>
                  </a:lnTo>
                  <a:lnTo>
                    <a:pt x="36" y="58"/>
                  </a:lnTo>
                  <a:lnTo>
                    <a:pt x="30" y="58"/>
                  </a:lnTo>
                  <a:lnTo>
                    <a:pt x="30" y="58"/>
                  </a:lnTo>
                  <a:lnTo>
                    <a:pt x="24" y="58"/>
                  </a:lnTo>
                  <a:lnTo>
                    <a:pt x="18" y="56"/>
                  </a:lnTo>
                  <a:lnTo>
                    <a:pt x="8" y="50"/>
                  </a:lnTo>
                  <a:lnTo>
                    <a:pt x="2" y="40"/>
                  </a:lnTo>
                  <a:lnTo>
                    <a:pt x="0" y="34"/>
                  </a:lnTo>
                  <a:lnTo>
                    <a:pt x="0" y="28"/>
                  </a:lnTo>
                  <a:lnTo>
                    <a:pt x="0" y="28"/>
                  </a:lnTo>
                  <a:lnTo>
                    <a:pt x="0" y="22"/>
                  </a:lnTo>
                  <a:lnTo>
                    <a:pt x="2" y="18"/>
                  </a:lnTo>
                  <a:lnTo>
                    <a:pt x="8" y="8"/>
                  </a:lnTo>
                  <a:lnTo>
                    <a:pt x="18" y="2"/>
                  </a:lnTo>
                  <a:lnTo>
                    <a:pt x="24" y="0"/>
                  </a:lnTo>
                  <a:lnTo>
                    <a:pt x="30" y="0"/>
                  </a:lnTo>
                  <a:lnTo>
                    <a:pt x="30" y="0"/>
                  </a:lnTo>
                  <a:lnTo>
                    <a:pt x="36" y="0"/>
                  </a:lnTo>
                  <a:lnTo>
                    <a:pt x="42" y="2"/>
                  </a:lnTo>
                  <a:lnTo>
                    <a:pt x="50" y="8"/>
                  </a:lnTo>
                  <a:lnTo>
                    <a:pt x="56" y="18"/>
                  </a:lnTo>
                  <a:lnTo>
                    <a:pt x="58" y="22"/>
                  </a:lnTo>
                  <a:lnTo>
                    <a:pt x="58" y="28"/>
                  </a:lnTo>
                  <a:lnTo>
                    <a:pt x="58" y="28"/>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sp>
          <p:nvSpPr>
            <p:cNvPr id="15" name="Freeform 11"/>
            <p:cNvSpPr>
              <a:spLocks/>
            </p:cNvSpPr>
            <p:nvPr/>
          </p:nvSpPr>
          <p:spPr bwMode="auto">
            <a:xfrm rot="1164575">
              <a:off x="7828761" y="1058320"/>
              <a:ext cx="80298" cy="83067"/>
            </a:xfrm>
            <a:custGeom>
              <a:avLst/>
              <a:gdLst>
                <a:gd name="T0" fmla="*/ 58 w 58"/>
                <a:gd name="T1" fmla="*/ 30 h 60"/>
                <a:gd name="T2" fmla="*/ 58 w 58"/>
                <a:gd name="T3" fmla="*/ 30 h 60"/>
                <a:gd name="T4" fmla="*/ 58 w 58"/>
                <a:gd name="T5" fmla="*/ 36 h 60"/>
                <a:gd name="T6" fmla="*/ 56 w 58"/>
                <a:gd name="T7" fmla="*/ 42 h 60"/>
                <a:gd name="T8" fmla="*/ 50 w 58"/>
                <a:gd name="T9" fmla="*/ 50 h 60"/>
                <a:gd name="T10" fmla="*/ 40 w 58"/>
                <a:gd name="T11" fmla="*/ 58 h 60"/>
                <a:gd name="T12" fmla="*/ 36 w 58"/>
                <a:gd name="T13" fmla="*/ 58 h 60"/>
                <a:gd name="T14" fmla="*/ 30 w 58"/>
                <a:gd name="T15" fmla="*/ 60 h 60"/>
                <a:gd name="T16" fmla="*/ 30 w 58"/>
                <a:gd name="T17" fmla="*/ 60 h 60"/>
                <a:gd name="T18" fmla="*/ 24 w 58"/>
                <a:gd name="T19" fmla="*/ 58 h 60"/>
                <a:gd name="T20" fmla="*/ 18 w 58"/>
                <a:gd name="T21" fmla="*/ 58 h 60"/>
                <a:gd name="T22" fmla="*/ 8 w 58"/>
                <a:gd name="T23" fmla="*/ 50 h 60"/>
                <a:gd name="T24" fmla="*/ 2 w 58"/>
                <a:gd name="T25" fmla="*/ 42 h 60"/>
                <a:gd name="T26" fmla="*/ 0 w 58"/>
                <a:gd name="T27" fmla="*/ 36 h 60"/>
                <a:gd name="T28" fmla="*/ 0 w 58"/>
                <a:gd name="T29" fmla="*/ 30 h 60"/>
                <a:gd name="T30" fmla="*/ 0 w 58"/>
                <a:gd name="T31" fmla="*/ 30 h 60"/>
                <a:gd name="T32" fmla="*/ 0 w 58"/>
                <a:gd name="T33" fmla="*/ 24 h 60"/>
                <a:gd name="T34" fmla="*/ 2 w 58"/>
                <a:gd name="T35" fmla="*/ 18 h 60"/>
                <a:gd name="T36" fmla="*/ 8 w 58"/>
                <a:gd name="T37" fmla="*/ 10 h 60"/>
                <a:gd name="T38" fmla="*/ 18 w 58"/>
                <a:gd name="T39" fmla="*/ 2 h 60"/>
                <a:gd name="T40" fmla="*/ 24 w 58"/>
                <a:gd name="T41" fmla="*/ 2 h 60"/>
                <a:gd name="T42" fmla="*/ 30 w 58"/>
                <a:gd name="T43" fmla="*/ 0 h 60"/>
                <a:gd name="T44" fmla="*/ 30 w 58"/>
                <a:gd name="T45" fmla="*/ 0 h 60"/>
                <a:gd name="T46" fmla="*/ 36 w 58"/>
                <a:gd name="T47" fmla="*/ 2 h 60"/>
                <a:gd name="T48" fmla="*/ 40 w 58"/>
                <a:gd name="T49" fmla="*/ 2 h 60"/>
                <a:gd name="T50" fmla="*/ 50 w 58"/>
                <a:gd name="T51" fmla="*/ 10 h 60"/>
                <a:gd name="T52" fmla="*/ 56 w 58"/>
                <a:gd name="T53" fmla="*/ 18 h 60"/>
                <a:gd name="T54" fmla="*/ 58 w 58"/>
                <a:gd name="T55" fmla="*/ 24 h 60"/>
                <a:gd name="T56" fmla="*/ 58 w 58"/>
                <a:gd name="T57" fmla="*/ 30 h 60"/>
                <a:gd name="T58" fmla="*/ 58 w 58"/>
                <a:gd name="T5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0">
                  <a:moveTo>
                    <a:pt x="58" y="30"/>
                  </a:moveTo>
                  <a:lnTo>
                    <a:pt x="58" y="30"/>
                  </a:lnTo>
                  <a:lnTo>
                    <a:pt x="58" y="36"/>
                  </a:lnTo>
                  <a:lnTo>
                    <a:pt x="56" y="42"/>
                  </a:lnTo>
                  <a:lnTo>
                    <a:pt x="50" y="50"/>
                  </a:lnTo>
                  <a:lnTo>
                    <a:pt x="40" y="58"/>
                  </a:lnTo>
                  <a:lnTo>
                    <a:pt x="36" y="58"/>
                  </a:lnTo>
                  <a:lnTo>
                    <a:pt x="30" y="60"/>
                  </a:lnTo>
                  <a:lnTo>
                    <a:pt x="30" y="60"/>
                  </a:lnTo>
                  <a:lnTo>
                    <a:pt x="24" y="58"/>
                  </a:lnTo>
                  <a:lnTo>
                    <a:pt x="18" y="58"/>
                  </a:lnTo>
                  <a:lnTo>
                    <a:pt x="8" y="50"/>
                  </a:lnTo>
                  <a:lnTo>
                    <a:pt x="2" y="42"/>
                  </a:lnTo>
                  <a:lnTo>
                    <a:pt x="0" y="36"/>
                  </a:lnTo>
                  <a:lnTo>
                    <a:pt x="0" y="30"/>
                  </a:lnTo>
                  <a:lnTo>
                    <a:pt x="0" y="30"/>
                  </a:lnTo>
                  <a:lnTo>
                    <a:pt x="0" y="24"/>
                  </a:lnTo>
                  <a:lnTo>
                    <a:pt x="2" y="18"/>
                  </a:lnTo>
                  <a:lnTo>
                    <a:pt x="8" y="10"/>
                  </a:lnTo>
                  <a:lnTo>
                    <a:pt x="18" y="2"/>
                  </a:lnTo>
                  <a:lnTo>
                    <a:pt x="24" y="2"/>
                  </a:lnTo>
                  <a:lnTo>
                    <a:pt x="30" y="0"/>
                  </a:lnTo>
                  <a:lnTo>
                    <a:pt x="30" y="0"/>
                  </a:lnTo>
                  <a:lnTo>
                    <a:pt x="36" y="2"/>
                  </a:lnTo>
                  <a:lnTo>
                    <a:pt x="40" y="2"/>
                  </a:lnTo>
                  <a:lnTo>
                    <a:pt x="50" y="10"/>
                  </a:lnTo>
                  <a:lnTo>
                    <a:pt x="56" y="18"/>
                  </a:lnTo>
                  <a:lnTo>
                    <a:pt x="58" y="24"/>
                  </a:lnTo>
                  <a:lnTo>
                    <a:pt x="58" y="30"/>
                  </a:lnTo>
                  <a:lnTo>
                    <a:pt x="58" y="30"/>
                  </a:lnTo>
                  <a:close/>
                </a:path>
              </a:pathLst>
            </a:custGeom>
            <a:solidFill>
              <a:srgbClr val="FCEA10"/>
            </a:solidFill>
            <a:ln w="38100">
              <a:solidFill>
                <a:srgbClr val="FCEA10"/>
              </a:solidFill>
              <a:prstDash val="solid"/>
              <a:round/>
              <a:headEnd/>
              <a:tailEnd/>
            </a:ln>
            <a:scene3d>
              <a:camera prst="orthographicFront"/>
              <a:lightRig rig="threePt" dir="t"/>
            </a:scene3d>
            <a:sp3d>
              <a:bevelT/>
            </a:sp3d>
          </p:spPr>
          <p:txBody>
            <a:bodyPr/>
            <a:lstStyle/>
            <a:p>
              <a:pPr>
                <a:defRPr/>
              </a:pPr>
              <a:endParaRPr lang="en-US">
                <a:solidFill>
                  <a:srgbClr val="084333"/>
                </a:solidFill>
              </a:endParaRPr>
            </a:p>
          </p:txBody>
        </p:sp>
      </p:grpSp>
      <p:sp>
        <p:nvSpPr>
          <p:cNvPr id="16" name="Text Box 18"/>
          <p:cNvSpPr txBox="1">
            <a:spLocks noChangeArrowheads="1"/>
          </p:cNvSpPr>
          <p:nvPr userDrawn="1"/>
        </p:nvSpPr>
        <p:spPr bwMode="auto">
          <a:xfrm>
            <a:off x="228600" y="6604000"/>
            <a:ext cx="2058988" cy="254000"/>
          </a:xfrm>
          <a:prstGeom prst="rect">
            <a:avLst/>
          </a:prstGeom>
          <a:noFill/>
          <a:ln>
            <a:noFill/>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50" b="1" dirty="0">
                <a:solidFill>
                  <a:srgbClr val="F7D300"/>
                </a:solidFill>
              </a:rPr>
              <a:t>© 2014 W. W. Norton Co., Inc.</a:t>
            </a:r>
          </a:p>
        </p:txBody>
      </p:sp>
    </p:spTree>
    <p:extLst>
      <p:ext uri="{BB962C8B-B14F-4D97-AF65-F5344CB8AC3E}">
        <p14:creationId xmlns:p14="http://schemas.microsoft.com/office/powerpoint/2010/main" val="98016593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7" r:id="rId15"/>
    <p:sldLayoutId id="2147483939" r:id="rId16"/>
    <p:sldLayoutId id="2147483941" r:id="rId17"/>
  </p:sldLayoutIdLst>
  <p:transition/>
  <p:hf hdr="0" ftr="0" dt="0"/>
  <p:txStyles>
    <p:titleStyle>
      <a:lvl1pPr algn="ctr" rtl="0" eaLnBrk="1" fontAlgn="base" hangingPunct="1">
        <a:spcBef>
          <a:spcPct val="0"/>
        </a:spcBef>
        <a:spcAft>
          <a:spcPct val="0"/>
        </a:spcAft>
        <a:defRPr sz="2800">
          <a:solidFill>
            <a:srgbClr val="9C1623"/>
          </a:solidFill>
          <a:latin typeface="+mj-lt"/>
          <a:ea typeface="+mj-ea"/>
          <a:cs typeface="+mj-cs"/>
        </a:defRPr>
      </a:lvl1pPr>
      <a:lvl2pPr algn="ctr" rtl="0" eaLnBrk="1" fontAlgn="base" hangingPunct="1">
        <a:spcBef>
          <a:spcPct val="0"/>
        </a:spcBef>
        <a:spcAft>
          <a:spcPct val="0"/>
        </a:spcAft>
        <a:defRPr sz="2800">
          <a:solidFill>
            <a:srgbClr val="9C1623"/>
          </a:solidFill>
          <a:latin typeface="Arial" charset="0"/>
        </a:defRPr>
      </a:lvl2pPr>
      <a:lvl3pPr algn="ctr" rtl="0" eaLnBrk="1" fontAlgn="base" hangingPunct="1">
        <a:spcBef>
          <a:spcPct val="0"/>
        </a:spcBef>
        <a:spcAft>
          <a:spcPct val="0"/>
        </a:spcAft>
        <a:defRPr sz="2800">
          <a:solidFill>
            <a:srgbClr val="9C1623"/>
          </a:solidFill>
          <a:latin typeface="Arial" charset="0"/>
        </a:defRPr>
      </a:lvl3pPr>
      <a:lvl4pPr algn="ctr" rtl="0" eaLnBrk="1" fontAlgn="base" hangingPunct="1">
        <a:spcBef>
          <a:spcPct val="0"/>
        </a:spcBef>
        <a:spcAft>
          <a:spcPct val="0"/>
        </a:spcAft>
        <a:defRPr sz="2800">
          <a:solidFill>
            <a:srgbClr val="9C1623"/>
          </a:solidFill>
          <a:latin typeface="Arial" charset="0"/>
        </a:defRPr>
      </a:lvl4pPr>
      <a:lvl5pPr algn="ctr" rtl="0" eaLnBrk="1" fontAlgn="base" hangingPunct="1">
        <a:spcBef>
          <a:spcPct val="0"/>
        </a:spcBef>
        <a:spcAft>
          <a:spcPct val="0"/>
        </a:spcAft>
        <a:defRPr sz="2800">
          <a:solidFill>
            <a:srgbClr val="9C1623"/>
          </a:solidFill>
          <a:latin typeface="Arial" charset="0"/>
        </a:defRPr>
      </a:lvl5pPr>
      <a:lvl6pPr marL="457200" algn="ctr" rtl="0" eaLnBrk="1" fontAlgn="base" hangingPunct="1">
        <a:spcBef>
          <a:spcPct val="0"/>
        </a:spcBef>
        <a:spcAft>
          <a:spcPct val="0"/>
        </a:spcAft>
        <a:defRPr sz="2800">
          <a:solidFill>
            <a:srgbClr val="9C1623"/>
          </a:solidFill>
          <a:latin typeface="Arial" charset="0"/>
        </a:defRPr>
      </a:lvl6pPr>
      <a:lvl7pPr marL="914400" algn="ctr" rtl="0" eaLnBrk="1" fontAlgn="base" hangingPunct="1">
        <a:spcBef>
          <a:spcPct val="0"/>
        </a:spcBef>
        <a:spcAft>
          <a:spcPct val="0"/>
        </a:spcAft>
        <a:defRPr sz="2800">
          <a:solidFill>
            <a:srgbClr val="9C1623"/>
          </a:solidFill>
          <a:latin typeface="Arial" charset="0"/>
        </a:defRPr>
      </a:lvl7pPr>
      <a:lvl8pPr marL="1371600" algn="ctr" rtl="0" eaLnBrk="1" fontAlgn="base" hangingPunct="1">
        <a:spcBef>
          <a:spcPct val="0"/>
        </a:spcBef>
        <a:spcAft>
          <a:spcPct val="0"/>
        </a:spcAft>
        <a:defRPr sz="2800">
          <a:solidFill>
            <a:srgbClr val="9C1623"/>
          </a:solidFill>
          <a:latin typeface="Arial" charset="0"/>
        </a:defRPr>
      </a:lvl8pPr>
      <a:lvl9pPr marL="1828800" algn="ctr" rtl="0" eaLnBrk="1" fontAlgn="base" hangingPunct="1">
        <a:spcBef>
          <a:spcPct val="0"/>
        </a:spcBef>
        <a:spcAft>
          <a:spcPct val="0"/>
        </a:spcAft>
        <a:defRPr sz="2800">
          <a:solidFill>
            <a:srgbClr val="9C1623"/>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22.xml"/><Relationship Id="rId7" Type="http://schemas.openxmlformats.org/officeDocument/2006/relationships/oleObject" Target="../embeddings/oleObject3.bin"/><Relationship Id="rId12" Type="http://schemas.openxmlformats.org/officeDocument/2006/relationships/image" Target="../media/image27.wmf"/><Relationship Id="rId2" Type="http://schemas.openxmlformats.org/officeDocument/2006/relationships/slideLayout" Target="../slideLayouts/slideLayout43.xml"/><Relationship Id="rId1" Type="http://schemas.openxmlformats.org/officeDocument/2006/relationships/vmlDrawing" Target="../drawings/vmlDrawing2.vml"/><Relationship Id="rId6" Type="http://schemas.openxmlformats.org/officeDocument/2006/relationships/image" Target="../media/image28.png"/><Relationship Id="rId11" Type="http://schemas.openxmlformats.org/officeDocument/2006/relationships/oleObject" Target="../embeddings/oleObject5.bin"/><Relationship Id="rId5" Type="http://schemas.openxmlformats.org/officeDocument/2006/relationships/image" Target="../media/image24.wmf"/><Relationship Id="rId10" Type="http://schemas.openxmlformats.org/officeDocument/2006/relationships/image" Target="../media/image26.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oleObject" Target="../embeddings/oleObject10.bin"/><Relationship Id="rId18" Type="http://schemas.openxmlformats.org/officeDocument/2006/relationships/image" Target="../media/image35.emf"/><Relationship Id="rId26" Type="http://schemas.openxmlformats.org/officeDocument/2006/relationships/image" Target="../media/image26.wmf"/><Relationship Id="rId3" Type="http://schemas.openxmlformats.org/officeDocument/2006/relationships/notesSlide" Target="../notesSlides/notesSlide23.xml"/><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32.wmf"/><Relationship Id="rId17" Type="http://schemas.openxmlformats.org/officeDocument/2006/relationships/oleObject" Target="../embeddings/oleObject12.bin"/><Relationship Id="rId25" Type="http://schemas.openxmlformats.org/officeDocument/2006/relationships/oleObject" Target="../embeddings/oleObject16.bin"/><Relationship Id="rId2" Type="http://schemas.openxmlformats.org/officeDocument/2006/relationships/slideLayout" Target="../slideLayouts/slideLayout34.xml"/><Relationship Id="rId16" Type="http://schemas.openxmlformats.org/officeDocument/2006/relationships/image" Target="../media/image34.emf"/><Relationship Id="rId20" Type="http://schemas.openxmlformats.org/officeDocument/2006/relationships/image" Target="../media/image36.emf"/><Relationship Id="rId1" Type="http://schemas.openxmlformats.org/officeDocument/2006/relationships/vmlDrawing" Target="../drawings/vmlDrawing3.vml"/><Relationship Id="rId6" Type="http://schemas.openxmlformats.org/officeDocument/2006/relationships/image" Target="../media/image29.wmf"/><Relationship Id="rId11" Type="http://schemas.openxmlformats.org/officeDocument/2006/relationships/oleObject" Target="../embeddings/oleObject9.bin"/><Relationship Id="rId24" Type="http://schemas.openxmlformats.org/officeDocument/2006/relationships/image" Target="../media/image38.wmf"/><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oleObject" Target="../embeddings/oleObject15.bin"/><Relationship Id="rId10" Type="http://schemas.openxmlformats.org/officeDocument/2006/relationships/image" Target="../media/image31.emf"/><Relationship Id="rId19" Type="http://schemas.openxmlformats.org/officeDocument/2006/relationships/oleObject" Target="../embeddings/oleObject13.bin"/><Relationship Id="rId4" Type="http://schemas.openxmlformats.org/officeDocument/2006/relationships/image" Target="../media/image39.png"/><Relationship Id="rId9" Type="http://schemas.openxmlformats.org/officeDocument/2006/relationships/oleObject" Target="../embeddings/oleObject8.bin"/><Relationship Id="rId14" Type="http://schemas.openxmlformats.org/officeDocument/2006/relationships/image" Target="../media/image33.emf"/><Relationship Id="rId22" Type="http://schemas.openxmlformats.org/officeDocument/2006/relationships/image" Target="../media/image37.wmf"/></Relationships>
</file>

<file path=ppt/slides/_rels/slide29.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22.bin"/><Relationship Id="rId18" Type="http://schemas.openxmlformats.org/officeDocument/2006/relationships/image" Target="../media/image47.emf"/><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44.emf"/><Relationship Id="rId17" Type="http://schemas.openxmlformats.org/officeDocument/2006/relationships/oleObject" Target="../embeddings/oleObject24.bin"/><Relationship Id="rId2" Type="http://schemas.openxmlformats.org/officeDocument/2006/relationships/slideLayout" Target="../slideLayouts/slideLayout34.xml"/><Relationship Id="rId16" Type="http://schemas.openxmlformats.org/officeDocument/2006/relationships/image" Target="../media/image46.wmf"/><Relationship Id="rId20" Type="http://schemas.openxmlformats.org/officeDocument/2006/relationships/image" Target="../media/image48.wmf"/><Relationship Id="rId1" Type="http://schemas.openxmlformats.org/officeDocument/2006/relationships/vmlDrawing" Target="../drawings/vmlDrawing4.vml"/><Relationship Id="rId6" Type="http://schemas.openxmlformats.org/officeDocument/2006/relationships/image" Target="../media/image41.wmf"/><Relationship Id="rId11" Type="http://schemas.openxmlformats.org/officeDocument/2006/relationships/oleObject" Target="../embeddings/oleObject21.bin"/><Relationship Id="rId24" Type="http://schemas.openxmlformats.org/officeDocument/2006/relationships/image" Target="../media/image50.e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10" Type="http://schemas.openxmlformats.org/officeDocument/2006/relationships/image" Target="../media/image43.emf"/><Relationship Id="rId19" Type="http://schemas.openxmlformats.org/officeDocument/2006/relationships/oleObject" Target="../embeddings/oleObject25.bin"/><Relationship Id="rId4" Type="http://schemas.openxmlformats.org/officeDocument/2006/relationships/image" Target="../media/image40.wmf"/><Relationship Id="rId9" Type="http://schemas.openxmlformats.org/officeDocument/2006/relationships/oleObject" Target="../embeddings/oleObject20.bin"/><Relationship Id="rId14" Type="http://schemas.openxmlformats.org/officeDocument/2006/relationships/image" Target="../media/image45.emf"/><Relationship Id="rId22" Type="http://schemas.openxmlformats.org/officeDocument/2006/relationships/image" Target="../media/image4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image" Target="../media/image52.wmf"/><Relationship Id="rId5" Type="http://schemas.openxmlformats.org/officeDocument/2006/relationships/oleObject" Target="../embeddings/oleObject29.bin"/><Relationship Id="rId4" Type="http://schemas.openxmlformats.org/officeDocument/2006/relationships/image" Target="../media/image5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57.emf"/><Relationship Id="rId18" Type="http://schemas.openxmlformats.org/officeDocument/2006/relationships/oleObject" Target="../embeddings/oleObject37.bin"/><Relationship Id="rId3" Type="http://schemas.openxmlformats.org/officeDocument/2006/relationships/notesSlide" Target="../notesSlides/notesSlide24.xml"/><Relationship Id="rId7" Type="http://schemas.openxmlformats.org/officeDocument/2006/relationships/image" Target="../media/image54.emf"/><Relationship Id="rId12" Type="http://schemas.openxmlformats.org/officeDocument/2006/relationships/oleObject" Target="../embeddings/oleObject34.bin"/><Relationship Id="rId17" Type="http://schemas.openxmlformats.org/officeDocument/2006/relationships/image" Target="../media/image59.emf"/><Relationship Id="rId2" Type="http://schemas.openxmlformats.org/officeDocument/2006/relationships/slideLayout" Target="../slideLayouts/slideLayout30.xml"/><Relationship Id="rId16" Type="http://schemas.openxmlformats.org/officeDocument/2006/relationships/oleObject" Target="../embeddings/oleObject36.bin"/><Relationship Id="rId20" Type="http://schemas.openxmlformats.org/officeDocument/2006/relationships/image" Target="../media/image60.emf"/><Relationship Id="rId1" Type="http://schemas.openxmlformats.org/officeDocument/2006/relationships/vmlDrawing" Target="../drawings/vmlDrawing6.vml"/><Relationship Id="rId6" Type="http://schemas.openxmlformats.org/officeDocument/2006/relationships/oleObject" Target="../embeddings/oleObject31.bin"/><Relationship Id="rId11" Type="http://schemas.openxmlformats.org/officeDocument/2006/relationships/image" Target="../media/image56.emf"/><Relationship Id="rId5" Type="http://schemas.openxmlformats.org/officeDocument/2006/relationships/image" Target="../media/image53.emf"/><Relationship Id="rId15" Type="http://schemas.openxmlformats.org/officeDocument/2006/relationships/image" Target="../media/image58.emf"/><Relationship Id="rId10" Type="http://schemas.openxmlformats.org/officeDocument/2006/relationships/oleObject" Target="../embeddings/oleObject33.bin"/><Relationship Id="rId19" Type="http://schemas.openxmlformats.org/officeDocument/2006/relationships/oleObject" Target="../embeddings/oleObject38.bin"/><Relationship Id="rId4" Type="http://schemas.openxmlformats.org/officeDocument/2006/relationships/oleObject" Target="../embeddings/oleObject30.bin"/><Relationship Id="rId9" Type="http://schemas.openxmlformats.org/officeDocument/2006/relationships/image" Target="../media/image55.wmf"/><Relationship Id="rId14" Type="http://schemas.openxmlformats.org/officeDocument/2006/relationships/oleObject" Target="../embeddings/oleObject35.bin"/></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wmf"/><Relationship Id="rId2" Type="http://schemas.openxmlformats.org/officeDocument/2006/relationships/slideLayout" Target="../slideLayouts/slideLayout30.xml"/><Relationship Id="rId1" Type="http://schemas.openxmlformats.org/officeDocument/2006/relationships/vmlDrawing" Target="../drawings/vmlDrawing7.vml"/><Relationship Id="rId6" Type="http://schemas.openxmlformats.org/officeDocument/2006/relationships/oleObject" Target="../embeddings/oleObject40.bin"/><Relationship Id="rId5" Type="http://schemas.openxmlformats.org/officeDocument/2006/relationships/image" Target="../media/image61.wmf"/><Relationship Id="rId4" Type="http://schemas.openxmlformats.org/officeDocument/2006/relationships/oleObject" Target="../embeddings/oleObject39.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68.emf"/><Relationship Id="rId18" Type="http://schemas.openxmlformats.org/officeDocument/2006/relationships/oleObject" Target="../embeddings/oleObject48.bin"/><Relationship Id="rId3" Type="http://schemas.openxmlformats.org/officeDocument/2006/relationships/notesSlide" Target="../notesSlides/notesSlide25.xml"/><Relationship Id="rId7" Type="http://schemas.openxmlformats.org/officeDocument/2006/relationships/image" Target="../media/image65.emf"/><Relationship Id="rId12" Type="http://schemas.openxmlformats.org/officeDocument/2006/relationships/oleObject" Target="../embeddings/oleObject45.bin"/><Relationship Id="rId17" Type="http://schemas.openxmlformats.org/officeDocument/2006/relationships/image" Target="../media/image70.emf"/><Relationship Id="rId2" Type="http://schemas.openxmlformats.org/officeDocument/2006/relationships/slideLayout" Target="../slideLayouts/slideLayout30.xml"/><Relationship Id="rId16" Type="http://schemas.openxmlformats.org/officeDocument/2006/relationships/oleObject" Target="../embeddings/oleObject47.bin"/><Relationship Id="rId1" Type="http://schemas.openxmlformats.org/officeDocument/2006/relationships/vmlDrawing" Target="../drawings/vmlDrawing8.vml"/><Relationship Id="rId6" Type="http://schemas.openxmlformats.org/officeDocument/2006/relationships/oleObject" Target="../embeddings/oleObject42.bin"/><Relationship Id="rId11" Type="http://schemas.openxmlformats.org/officeDocument/2006/relationships/image" Target="../media/image67.emf"/><Relationship Id="rId5" Type="http://schemas.openxmlformats.org/officeDocument/2006/relationships/image" Target="../media/image64.wmf"/><Relationship Id="rId15" Type="http://schemas.openxmlformats.org/officeDocument/2006/relationships/image" Target="../media/image69.emf"/><Relationship Id="rId10" Type="http://schemas.openxmlformats.org/officeDocument/2006/relationships/oleObject" Target="../embeddings/oleObject44.bin"/><Relationship Id="rId19" Type="http://schemas.openxmlformats.org/officeDocument/2006/relationships/image" Target="../media/image71.emf"/><Relationship Id="rId4" Type="http://schemas.openxmlformats.org/officeDocument/2006/relationships/oleObject" Target="../embeddings/oleObject41.bin"/><Relationship Id="rId9" Type="http://schemas.openxmlformats.org/officeDocument/2006/relationships/image" Target="../media/image66.wmf"/><Relationship Id="rId14" Type="http://schemas.openxmlformats.org/officeDocument/2006/relationships/oleObject" Target="../embeddings/oleObject46.bin"/></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4.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27.xml"/><Relationship Id="rId7" Type="http://schemas.openxmlformats.org/officeDocument/2006/relationships/image" Target="../media/image76.wmf"/><Relationship Id="rId2" Type="http://schemas.openxmlformats.org/officeDocument/2006/relationships/slideLayout" Target="../slideLayouts/slideLayout30.xml"/><Relationship Id="rId1" Type="http://schemas.openxmlformats.org/officeDocument/2006/relationships/vmlDrawing" Target="../drawings/vmlDrawing9.vml"/><Relationship Id="rId6" Type="http://schemas.openxmlformats.org/officeDocument/2006/relationships/oleObject" Target="../embeddings/oleObject50.bin"/><Relationship Id="rId11" Type="http://schemas.openxmlformats.org/officeDocument/2006/relationships/image" Target="../media/image78.wmf"/><Relationship Id="rId5" Type="http://schemas.openxmlformats.org/officeDocument/2006/relationships/image" Target="../media/image75.e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77.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83.emf"/><Relationship Id="rId18" Type="http://schemas.openxmlformats.org/officeDocument/2006/relationships/oleObject" Target="../embeddings/oleObject60.bin"/><Relationship Id="rId3" Type="http://schemas.openxmlformats.org/officeDocument/2006/relationships/notesSlide" Target="../notesSlides/notesSlide28.xml"/><Relationship Id="rId21" Type="http://schemas.openxmlformats.org/officeDocument/2006/relationships/image" Target="../media/image87.emf"/><Relationship Id="rId7" Type="http://schemas.openxmlformats.org/officeDocument/2006/relationships/image" Target="../media/image80.emf"/><Relationship Id="rId12" Type="http://schemas.openxmlformats.org/officeDocument/2006/relationships/oleObject" Target="../embeddings/oleObject57.bin"/><Relationship Id="rId17" Type="http://schemas.openxmlformats.org/officeDocument/2006/relationships/image" Target="../media/image85.emf"/><Relationship Id="rId2" Type="http://schemas.openxmlformats.org/officeDocument/2006/relationships/slideLayout" Target="../slideLayouts/slideLayout30.xml"/><Relationship Id="rId16" Type="http://schemas.openxmlformats.org/officeDocument/2006/relationships/oleObject" Target="../embeddings/oleObject59.bin"/><Relationship Id="rId20" Type="http://schemas.openxmlformats.org/officeDocument/2006/relationships/oleObject" Target="../embeddings/oleObject61.bin"/><Relationship Id="rId1" Type="http://schemas.openxmlformats.org/officeDocument/2006/relationships/vmlDrawing" Target="../drawings/vmlDrawing10.vml"/><Relationship Id="rId6" Type="http://schemas.openxmlformats.org/officeDocument/2006/relationships/oleObject" Target="../embeddings/oleObject54.bin"/><Relationship Id="rId11" Type="http://schemas.openxmlformats.org/officeDocument/2006/relationships/image" Target="../media/image82.emf"/><Relationship Id="rId5" Type="http://schemas.openxmlformats.org/officeDocument/2006/relationships/image" Target="../media/image79.wmf"/><Relationship Id="rId15" Type="http://schemas.openxmlformats.org/officeDocument/2006/relationships/image" Target="../media/image84.emf"/><Relationship Id="rId23" Type="http://schemas.openxmlformats.org/officeDocument/2006/relationships/image" Target="../media/image88.emf"/><Relationship Id="rId10" Type="http://schemas.openxmlformats.org/officeDocument/2006/relationships/oleObject" Target="../embeddings/oleObject56.bin"/><Relationship Id="rId19" Type="http://schemas.openxmlformats.org/officeDocument/2006/relationships/image" Target="../media/image86.emf"/><Relationship Id="rId4" Type="http://schemas.openxmlformats.org/officeDocument/2006/relationships/oleObject" Target="../embeddings/oleObject53.bin"/><Relationship Id="rId9" Type="http://schemas.openxmlformats.org/officeDocument/2006/relationships/image" Target="../media/image81.emf"/><Relationship Id="rId14" Type="http://schemas.openxmlformats.org/officeDocument/2006/relationships/oleObject" Target="../embeddings/oleObject58.bin"/><Relationship Id="rId22" Type="http://schemas.openxmlformats.org/officeDocument/2006/relationships/oleObject" Target="../embeddings/oleObject6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vmlDrawing" Target="../drawings/vmlDrawing11.vml"/><Relationship Id="rId5" Type="http://schemas.openxmlformats.org/officeDocument/2006/relationships/image" Target="../media/image89.emf"/><Relationship Id="rId4" Type="http://schemas.openxmlformats.org/officeDocument/2006/relationships/oleObject" Target="../embeddings/oleObject63.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91.png"/><Relationship Id="rId4"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7.emf"/><Relationship Id="rId18" Type="http://schemas.openxmlformats.org/officeDocument/2006/relationships/oleObject" Target="../embeddings/oleObject71.bin"/><Relationship Id="rId3" Type="http://schemas.openxmlformats.org/officeDocument/2006/relationships/notesSlide" Target="../notesSlides/notesSlide32.xml"/><Relationship Id="rId21" Type="http://schemas.openxmlformats.org/officeDocument/2006/relationships/image" Target="../media/image101.wmf"/><Relationship Id="rId7" Type="http://schemas.openxmlformats.org/officeDocument/2006/relationships/image" Target="../media/image94.wmf"/><Relationship Id="rId12" Type="http://schemas.openxmlformats.org/officeDocument/2006/relationships/oleObject" Target="../embeddings/oleObject68.bin"/><Relationship Id="rId17" Type="http://schemas.openxmlformats.org/officeDocument/2006/relationships/image" Target="../media/image99.emf"/><Relationship Id="rId2" Type="http://schemas.openxmlformats.org/officeDocument/2006/relationships/slideLayout" Target="../slideLayouts/slideLayout30.xml"/><Relationship Id="rId16" Type="http://schemas.openxmlformats.org/officeDocument/2006/relationships/oleObject" Target="../embeddings/oleObject70.bin"/><Relationship Id="rId20" Type="http://schemas.openxmlformats.org/officeDocument/2006/relationships/oleObject" Target="../embeddings/oleObject72.bin"/><Relationship Id="rId1" Type="http://schemas.openxmlformats.org/officeDocument/2006/relationships/vmlDrawing" Target="../drawings/vmlDrawing12.vml"/><Relationship Id="rId6" Type="http://schemas.openxmlformats.org/officeDocument/2006/relationships/oleObject" Target="../embeddings/oleObject65.bin"/><Relationship Id="rId11" Type="http://schemas.openxmlformats.org/officeDocument/2006/relationships/image" Target="../media/image96.wmf"/><Relationship Id="rId5" Type="http://schemas.openxmlformats.org/officeDocument/2006/relationships/image" Target="../media/image93.wmf"/><Relationship Id="rId15" Type="http://schemas.openxmlformats.org/officeDocument/2006/relationships/image" Target="../media/image98.emf"/><Relationship Id="rId23" Type="http://schemas.openxmlformats.org/officeDocument/2006/relationships/image" Target="../media/image102.wmf"/><Relationship Id="rId10" Type="http://schemas.openxmlformats.org/officeDocument/2006/relationships/oleObject" Target="../embeddings/oleObject67.bin"/><Relationship Id="rId19" Type="http://schemas.openxmlformats.org/officeDocument/2006/relationships/image" Target="../media/image100.emf"/><Relationship Id="rId4" Type="http://schemas.openxmlformats.org/officeDocument/2006/relationships/oleObject" Target="../embeddings/oleObject64.bin"/><Relationship Id="rId9" Type="http://schemas.openxmlformats.org/officeDocument/2006/relationships/image" Target="../media/image95.emf"/><Relationship Id="rId14" Type="http://schemas.openxmlformats.org/officeDocument/2006/relationships/oleObject" Target="../embeddings/oleObject69.bin"/><Relationship Id="rId22" Type="http://schemas.openxmlformats.org/officeDocument/2006/relationships/oleObject" Target="../embeddings/oleObject73.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30.xml"/><Relationship Id="rId1" Type="http://schemas.openxmlformats.org/officeDocument/2006/relationships/vmlDrawing" Target="../drawings/vmlDrawing13.vml"/><Relationship Id="rId4" Type="http://schemas.openxmlformats.org/officeDocument/2006/relationships/image" Target="../media/image104.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9.emf"/><Relationship Id="rId18" Type="http://schemas.openxmlformats.org/officeDocument/2006/relationships/oleObject" Target="../embeddings/oleObject82.bin"/><Relationship Id="rId3" Type="http://schemas.openxmlformats.org/officeDocument/2006/relationships/notesSlide" Target="../notesSlides/notesSlide34.xml"/><Relationship Id="rId21" Type="http://schemas.openxmlformats.org/officeDocument/2006/relationships/image" Target="../media/image113.emf"/><Relationship Id="rId7" Type="http://schemas.openxmlformats.org/officeDocument/2006/relationships/image" Target="../media/image106.emf"/><Relationship Id="rId12" Type="http://schemas.openxmlformats.org/officeDocument/2006/relationships/oleObject" Target="../embeddings/oleObject79.bin"/><Relationship Id="rId17" Type="http://schemas.openxmlformats.org/officeDocument/2006/relationships/image" Target="../media/image111.emf"/><Relationship Id="rId2" Type="http://schemas.openxmlformats.org/officeDocument/2006/relationships/slideLayout" Target="../slideLayouts/slideLayout30.xml"/><Relationship Id="rId16" Type="http://schemas.openxmlformats.org/officeDocument/2006/relationships/oleObject" Target="../embeddings/oleObject81.bin"/><Relationship Id="rId20" Type="http://schemas.openxmlformats.org/officeDocument/2006/relationships/oleObject" Target="../embeddings/oleObject83.bin"/><Relationship Id="rId1" Type="http://schemas.openxmlformats.org/officeDocument/2006/relationships/vmlDrawing" Target="../drawings/vmlDrawing14.vml"/><Relationship Id="rId6" Type="http://schemas.openxmlformats.org/officeDocument/2006/relationships/oleObject" Target="../embeddings/oleObject76.bin"/><Relationship Id="rId11" Type="http://schemas.openxmlformats.org/officeDocument/2006/relationships/image" Target="../media/image108.emf"/><Relationship Id="rId5" Type="http://schemas.openxmlformats.org/officeDocument/2006/relationships/image" Target="../media/image105.wmf"/><Relationship Id="rId15" Type="http://schemas.openxmlformats.org/officeDocument/2006/relationships/image" Target="../media/image110.emf"/><Relationship Id="rId23" Type="http://schemas.openxmlformats.org/officeDocument/2006/relationships/image" Target="../media/image114.emf"/><Relationship Id="rId10" Type="http://schemas.openxmlformats.org/officeDocument/2006/relationships/oleObject" Target="../embeddings/oleObject78.bin"/><Relationship Id="rId19" Type="http://schemas.openxmlformats.org/officeDocument/2006/relationships/image" Target="../media/image112.emf"/><Relationship Id="rId4" Type="http://schemas.openxmlformats.org/officeDocument/2006/relationships/oleObject" Target="../embeddings/oleObject75.bin"/><Relationship Id="rId9" Type="http://schemas.openxmlformats.org/officeDocument/2006/relationships/image" Target="../media/image107.emf"/><Relationship Id="rId14" Type="http://schemas.openxmlformats.org/officeDocument/2006/relationships/oleObject" Target="../embeddings/oleObject80.bin"/><Relationship Id="rId22" Type="http://schemas.openxmlformats.org/officeDocument/2006/relationships/oleObject" Target="../embeddings/oleObject84.bin"/></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ubtitle 2"/>
          <p:cNvSpPr>
            <a:spLocks noGrp="1"/>
          </p:cNvSpPr>
          <p:nvPr>
            <p:ph type="subTitle" idx="4294967295"/>
          </p:nvPr>
        </p:nvSpPr>
        <p:spPr>
          <a:xfrm>
            <a:off x="609600" y="990600"/>
            <a:ext cx="7630469" cy="4191000"/>
          </a:xfrm>
          <a:prstGeom prst="rect">
            <a:avLst/>
          </a:prstGeom>
        </p:spPr>
        <p:txBody>
          <a:bodyPr/>
          <a:lstStyle/>
          <a:p>
            <a:pPr marL="0" indent="0" algn="ctr">
              <a:buNone/>
            </a:pPr>
            <a:r>
              <a:rPr lang="en-US" sz="5600" dirty="0">
                <a:cs typeface="Georgia"/>
              </a:rPr>
              <a:t>Acid-Base Equilibria: </a:t>
            </a:r>
          </a:p>
          <a:p>
            <a:pPr marL="0" indent="0" algn="ctr">
              <a:buNone/>
            </a:pPr>
            <a:r>
              <a:rPr lang="en-US" sz="5600" dirty="0">
                <a:cs typeface="Georgia"/>
              </a:rPr>
              <a:t>Proton Transfer in Biological Systems</a:t>
            </a:r>
          </a:p>
          <a:p>
            <a:pPr algn="ctr"/>
            <a:endParaRPr lang="en-US" sz="5600" dirty="0">
              <a:solidFill>
                <a:schemeClr val="tx1"/>
              </a:solidFill>
              <a:latin typeface="Georgia"/>
              <a:cs typeface="Georgia"/>
            </a:endParaRPr>
          </a:p>
        </p:txBody>
      </p:sp>
      <p:sp>
        <p:nvSpPr>
          <p:cNvPr id="4" name="TextBox 3"/>
          <p:cNvSpPr txBox="1"/>
          <p:nvPr/>
        </p:nvSpPr>
        <p:spPr>
          <a:xfrm>
            <a:off x="1036376" y="4400127"/>
            <a:ext cx="6888424" cy="769441"/>
          </a:xfrm>
          <a:prstGeom prst="rect">
            <a:avLst/>
          </a:prstGeom>
          <a:noFill/>
        </p:spPr>
        <p:txBody>
          <a:bodyPr wrap="none" rtlCol="0">
            <a:spAutoFit/>
          </a:bodyPr>
          <a:lstStyle/>
          <a:p>
            <a:r>
              <a:rPr lang="en-US" sz="4400" dirty="0">
                <a:solidFill>
                  <a:srgbClr val="084333"/>
                </a:solidFill>
                <a:latin typeface="Georgia"/>
                <a:cs typeface="Georgia"/>
              </a:rPr>
              <a:t>(Chapter OS 14, Gilbert 15)</a:t>
            </a:r>
          </a:p>
        </p:txBody>
      </p:sp>
      <p:sp>
        <p:nvSpPr>
          <p:cNvPr id="2" name="TextBox 1"/>
          <p:cNvSpPr txBox="1"/>
          <p:nvPr/>
        </p:nvSpPr>
        <p:spPr>
          <a:xfrm>
            <a:off x="1371600" y="5334000"/>
            <a:ext cx="6553200" cy="1384995"/>
          </a:xfrm>
          <a:prstGeom prst="rect">
            <a:avLst/>
          </a:prstGeom>
          <a:noFill/>
        </p:spPr>
        <p:txBody>
          <a:bodyPr wrap="square" rtlCol="0">
            <a:spAutoFit/>
          </a:bodyPr>
          <a:lstStyle/>
          <a:p>
            <a:pPr algn="ctr"/>
            <a:r>
              <a:rPr lang="en-US" sz="2800" dirty="0">
                <a:solidFill>
                  <a:srgbClr val="FF0000"/>
                </a:solidFill>
              </a:rPr>
              <a:t>Reminder to review </a:t>
            </a:r>
            <a:r>
              <a:rPr lang="en-US" sz="2800">
                <a:solidFill>
                  <a:srgbClr val="FF0000"/>
                </a:solidFill>
              </a:rPr>
              <a:t>the </a:t>
            </a:r>
            <a:br>
              <a:rPr lang="en-US" sz="2800">
                <a:solidFill>
                  <a:srgbClr val="FF0000"/>
                </a:solidFill>
              </a:rPr>
            </a:br>
            <a:r>
              <a:rPr lang="en-US" sz="2800">
                <a:solidFill>
                  <a:srgbClr val="FF0000"/>
                </a:solidFill>
              </a:rPr>
              <a:t>“</a:t>
            </a:r>
            <a:r>
              <a:rPr lang="en-US" sz="2800" dirty="0">
                <a:solidFill>
                  <a:srgbClr val="FF0000"/>
                </a:solidFill>
              </a:rPr>
              <a:t>Material that </a:t>
            </a:r>
            <a:r>
              <a:rPr lang="en-US" sz="2800">
                <a:solidFill>
                  <a:srgbClr val="FF0000"/>
                </a:solidFill>
              </a:rPr>
              <a:t>I expect you to know”</a:t>
            </a:r>
            <a:br>
              <a:rPr lang="en-US" sz="2800">
                <a:solidFill>
                  <a:srgbClr val="FF0000"/>
                </a:solidFill>
              </a:rPr>
            </a:br>
            <a:endParaRPr lang="en-US" sz="2800">
              <a:solidFill>
                <a:srgbClr val="FF0000"/>
              </a:solidFill>
            </a:endParaRPr>
          </a:p>
        </p:txBody>
      </p:sp>
    </p:spTree>
    <p:extLst>
      <p:ext uri="{BB962C8B-B14F-4D97-AF65-F5344CB8AC3E}">
        <p14:creationId xmlns:p14="http://schemas.microsoft.com/office/powerpoint/2010/main" val="5422960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Strong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4"/>
          <p:cNvPicPr>
            <a:picLocks noGrp="1" noChangeAspect="1"/>
          </p:cNvPicPr>
          <p:nvPr/>
        </p:nvPicPr>
        <p:blipFill rotWithShape="1">
          <a:blip r:embed="rId3">
            <a:extLst>
              <a:ext uri="{28A0092B-C50C-407E-A947-70E740481C1C}">
                <a14:useLocalDpi xmlns:a14="http://schemas.microsoft.com/office/drawing/2010/main" val="0"/>
              </a:ext>
            </a:extLst>
          </a:blip>
          <a:srcRect t="5992" b="49781"/>
          <a:stretch/>
        </p:blipFill>
        <p:spPr>
          <a:xfrm>
            <a:off x="743071" y="1968787"/>
            <a:ext cx="7657857" cy="4500113"/>
          </a:xfrm>
          <a:prstGeom prst="rect">
            <a:avLst/>
          </a:prstGeom>
        </p:spPr>
      </p:pic>
      <p:sp>
        <p:nvSpPr>
          <p:cNvPr id="2" name="TextBox 1"/>
          <p:cNvSpPr txBox="1"/>
          <p:nvPr/>
        </p:nvSpPr>
        <p:spPr>
          <a:xfrm>
            <a:off x="1905000" y="1263568"/>
            <a:ext cx="4245714" cy="584775"/>
          </a:xfrm>
          <a:prstGeom prst="rect">
            <a:avLst/>
          </a:prstGeom>
          <a:noFill/>
        </p:spPr>
        <p:txBody>
          <a:bodyPr wrap="none" rtlCol="0">
            <a:spAutoFit/>
          </a:bodyPr>
          <a:lstStyle/>
          <a:p>
            <a:r>
              <a:rPr lang="en-US" sz="3200" dirty="0">
                <a:solidFill>
                  <a:srgbClr val="FF0000"/>
                </a:solidFill>
              </a:rPr>
              <a:t>NOT HF </a:t>
            </a:r>
            <a:r>
              <a:rPr lang="en-US" sz="3200" dirty="0" err="1">
                <a:solidFill>
                  <a:srgbClr val="FF0000"/>
                </a:solidFill>
              </a:rPr>
              <a:t>K</a:t>
            </a:r>
            <a:r>
              <a:rPr lang="en-US" sz="3200" baseline="-25000" dirty="0" err="1">
                <a:solidFill>
                  <a:srgbClr val="FF0000"/>
                </a:solidFill>
              </a:rPr>
              <a:t>a</a:t>
            </a:r>
            <a:r>
              <a:rPr lang="en-US" sz="3200" dirty="0">
                <a:solidFill>
                  <a:srgbClr val="FF0000"/>
                </a:solidFill>
              </a:rPr>
              <a:t> = 6.8x10</a:t>
            </a:r>
            <a:r>
              <a:rPr lang="en-US" sz="3200" baseline="30000" dirty="0">
                <a:solidFill>
                  <a:srgbClr val="FF0000"/>
                </a:solidFill>
              </a:rPr>
              <a:t>–4</a:t>
            </a:r>
            <a:endParaRPr lang="en-US" sz="3200" dirty="0">
              <a:solidFill>
                <a:srgbClr val="FF0000"/>
              </a:solidFill>
            </a:endParaRPr>
          </a:p>
        </p:txBody>
      </p:sp>
    </p:spTree>
    <p:extLst>
      <p:ext uri="{BB962C8B-B14F-4D97-AF65-F5344CB8AC3E}">
        <p14:creationId xmlns:p14="http://schemas.microsoft.com/office/powerpoint/2010/main" val="78633995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Grp="1" noChangeAspect="1"/>
          </p:cNvPicPr>
          <p:nvPr/>
        </p:nvPicPr>
        <p:blipFill rotWithShape="1">
          <a:blip r:embed="rId3">
            <a:extLst>
              <a:ext uri="{28A0092B-C50C-407E-A947-70E740481C1C}">
                <a14:useLocalDpi xmlns:a14="http://schemas.microsoft.com/office/drawing/2010/main" val="0"/>
              </a:ext>
            </a:extLst>
          </a:blip>
          <a:srcRect t="5974" b="89742"/>
          <a:stretch/>
        </p:blipFill>
        <p:spPr>
          <a:xfrm>
            <a:off x="731649" y="1140463"/>
            <a:ext cx="7680702" cy="437207"/>
          </a:xfrm>
          <a:prstGeom prst="rect">
            <a:avLst/>
          </a:prstGeom>
        </p:spPr>
      </p:pic>
      <p:pic>
        <p:nvPicPr>
          <p:cNvPr id="9" name="Content Placeholder 4"/>
          <p:cNvPicPr>
            <a:picLocks noGrp="1" noChangeAspect="1"/>
          </p:cNvPicPr>
          <p:nvPr/>
        </p:nvPicPr>
        <p:blipFill rotWithShape="1">
          <a:blip r:embed="rId3">
            <a:extLst>
              <a:ext uri="{28A0092B-C50C-407E-A947-70E740481C1C}">
                <a14:useLocalDpi xmlns:a14="http://schemas.microsoft.com/office/drawing/2010/main" val="0"/>
              </a:ext>
            </a:extLst>
          </a:blip>
          <a:srcRect t="50661" b="1148"/>
          <a:stretch/>
        </p:blipFill>
        <p:spPr>
          <a:xfrm>
            <a:off x="731649" y="1635179"/>
            <a:ext cx="7680702" cy="4918021"/>
          </a:xfrm>
          <a:prstGeom prst="rect">
            <a:avLst/>
          </a:prstGeom>
        </p:spPr>
      </p:pic>
      <p:sp>
        <p:nvSpPr>
          <p:cNvPr id="10"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Strong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12263385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Weak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8" name="Picture 7" descr="Table 15.2 is titled The Molecular Structures and K subscript a Values of Some Common Weak Acids. It has three columns and six rows. The column headers are acid, molecular structure, and K subscript a."/>
          <p:cNvPicPr>
            <a:picLocks noChangeAspect="1"/>
          </p:cNvPicPr>
          <p:nvPr/>
        </p:nvPicPr>
        <p:blipFill rotWithShape="1">
          <a:blip r:embed="rId3"/>
          <a:srcRect t="9210"/>
          <a:stretch/>
        </p:blipFill>
        <p:spPr>
          <a:xfrm>
            <a:off x="76200" y="1108494"/>
            <a:ext cx="5565913" cy="5715000"/>
          </a:xfrm>
          <a:prstGeom prst="rect">
            <a:avLst/>
          </a:prstGeom>
        </p:spPr>
      </p:pic>
      <p:sp>
        <p:nvSpPr>
          <p:cNvPr id="9" name="TextBox 8"/>
          <p:cNvSpPr txBox="1"/>
          <p:nvPr/>
        </p:nvSpPr>
        <p:spPr>
          <a:xfrm>
            <a:off x="6095999" y="4191000"/>
            <a:ext cx="2743200" cy="2092881"/>
          </a:xfrm>
          <a:prstGeom prst="rect">
            <a:avLst/>
          </a:prstGeom>
          <a:noFill/>
        </p:spPr>
        <p:txBody>
          <a:bodyPr wrap="square" rtlCol="0">
            <a:spAutoFit/>
          </a:bodyPr>
          <a:lstStyle/>
          <a:p>
            <a:pPr algn="ctr"/>
            <a:r>
              <a:rPr lang="en-US" sz="2600" i="1" dirty="0">
                <a:solidFill>
                  <a:srgbClr val="0070C0"/>
                </a:solidFill>
              </a:rPr>
              <a:t>Why is HF a weak acid when the other binary halides are strong acids? </a:t>
            </a:r>
          </a:p>
        </p:txBody>
      </p:sp>
      <p:pic>
        <p:nvPicPr>
          <p:cNvPr id="10" name="Picture 9" descr="Table 15.3 is titled Average H single bonded to X Bond Dissociation Energies and minus 1 X Ionic Radii for Four Binary Acids. It has five rows and three columns. The column headers are acid, bond energy in kilojoules per mole, and ionic radius in picometers. "/>
          <p:cNvPicPr>
            <a:picLocks noChangeAspect="1"/>
          </p:cNvPicPr>
          <p:nvPr/>
        </p:nvPicPr>
        <p:blipFill>
          <a:blip r:embed="rId4"/>
          <a:stretch>
            <a:fillRect/>
          </a:stretch>
        </p:blipFill>
        <p:spPr>
          <a:xfrm>
            <a:off x="5917530" y="1108494"/>
            <a:ext cx="3100137" cy="2945130"/>
          </a:xfrm>
          <a:prstGeom prst="rect">
            <a:avLst/>
          </a:prstGeom>
        </p:spPr>
      </p:pic>
    </p:spTree>
    <p:extLst>
      <p:ext uri="{BB962C8B-B14F-4D97-AF65-F5344CB8AC3E}">
        <p14:creationId xmlns:p14="http://schemas.microsoft.com/office/powerpoint/2010/main" val="4207770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2" name="Picture 2"/>
          <p:cNvPicPr>
            <a:picLocks noChangeAspect="1"/>
          </p:cNvPicPr>
          <p:nvPr/>
        </p:nvPicPr>
        <p:blipFill>
          <a:blip r:embed="rId3"/>
          <a:srcRect/>
          <a:stretch>
            <a:fillRect/>
          </a:stretch>
        </p:blipFill>
        <p:spPr bwMode="auto">
          <a:xfrm>
            <a:off x="0" y="1219200"/>
            <a:ext cx="9144000" cy="4230687"/>
          </a:xfrm>
          <a:prstGeom prst="rect">
            <a:avLst/>
          </a:prstGeom>
          <a:noFill/>
          <a:ln w="9525">
            <a:noFill/>
            <a:miter lim="800000"/>
            <a:headEnd/>
            <a:tailEnd/>
          </a:ln>
        </p:spPr>
      </p:pic>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Weak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extBox 1"/>
          <p:cNvSpPr txBox="1"/>
          <p:nvPr/>
        </p:nvSpPr>
        <p:spPr>
          <a:xfrm>
            <a:off x="1143000" y="5791200"/>
            <a:ext cx="5896166" cy="369332"/>
          </a:xfrm>
          <a:prstGeom prst="rect">
            <a:avLst/>
          </a:prstGeom>
          <a:noFill/>
          <a:ln w="31750" cmpd="sng">
            <a:solidFill>
              <a:srgbClr val="FF0000"/>
            </a:solidFill>
          </a:ln>
        </p:spPr>
        <p:txBody>
          <a:bodyPr wrap="none" rtlCol="0">
            <a:spAutoFit/>
          </a:bodyPr>
          <a:lstStyle/>
          <a:p>
            <a:r>
              <a:rPr lang="en-US" dirty="0"/>
              <a:t>Pay attention to HNO</a:t>
            </a:r>
            <a:r>
              <a:rPr lang="en-US" baseline="-25000" dirty="0"/>
              <a:t>2</a:t>
            </a:r>
            <a:r>
              <a:rPr lang="en-US" dirty="0"/>
              <a:t>  (Nitrous) vs HNO</a:t>
            </a:r>
            <a:r>
              <a:rPr lang="en-US" baseline="-25000" dirty="0"/>
              <a:t>3</a:t>
            </a:r>
            <a:r>
              <a:rPr lang="en-US" dirty="0"/>
              <a:t> (Nitric (</a:t>
            </a:r>
            <a:r>
              <a:rPr lang="en-US" dirty="0" err="1"/>
              <a:t>K</a:t>
            </a:r>
            <a:r>
              <a:rPr lang="en-US" baseline="-25000" dirty="0" err="1"/>
              <a:t>a</a:t>
            </a:r>
            <a:r>
              <a:rPr lang="en-US" dirty="0"/>
              <a:t>=24)</a:t>
            </a:r>
          </a:p>
        </p:txBody>
      </p:sp>
    </p:spTree>
    <p:extLst>
      <p:ext uri="{BB962C8B-B14F-4D97-AF65-F5344CB8AC3E}">
        <p14:creationId xmlns:p14="http://schemas.microsoft.com/office/powerpoint/2010/main" val="396248003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Content Placeholder 2"/>
          <p:cNvSpPr>
            <a:spLocks noGrp="1"/>
          </p:cNvSpPr>
          <p:nvPr>
            <p:ph idx="1"/>
          </p:nvPr>
        </p:nvSpPr>
        <p:spPr>
          <a:xfrm>
            <a:off x="76200" y="1143000"/>
            <a:ext cx="8991600" cy="1066800"/>
          </a:xfrm>
        </p:spPr>
        <p:txBody>
          <a:bodyPr/>
          <a:lstStyle/>
          <a:p>
            <a:pPr marL="288925" indent="-288925"/>
            <a:r>
              <a:rPr lang="en-US" sz="2700" dirty="0">
                <a:solidFill>
                  <a:schemeClr val="accent4"/>
                </a:solidFill>
                <a:latin typeface="Arial" charset="0"/>
                <a:cs typeface="Arial" charset="0"/>
              </a:rPr>
              <a:t> </a:t>
            </a:r>
            <a:r>
              <a:rPr lang="en-US" sz="2700" dirty="0">
                <a:solidFill>
                  <a:srgbClr val="3366FF"/>
                </a:solidFill>
                <a:latin typeface="Arial" charset="0"/>
                <a:cs typeface="Arial" charset="0"/>
              </a:rPr>
              <a:t>Strong Bases: </a:t>
            </a:r>
            <a:r>
              <a:rPr lang="en-US" sz="2700" dirty="0">
                <a:solidFill>
                  <a:schemeClr val="accent4"/>
                </a:solidFill>
                <a:latin typeface="Arial" charset="0"/>
                <a:cs typeface="Arial" charset="0"/>
              </a:rPr>
              <a:t>Completely dissociate in solution</a:t>
            </a:r>
          </a:p>
          <a:p>
            <a:pPr marL="0" indent="0">
              <a:buNone/>
            </a:pPr>
            <a:r>
              <a:rPr lang="en-US" sz="2700" dirty="0">
                <a:latin typeface="Arial" charset="0"/>
                <a:cs typeface="Arial" charset="0"/>
              </a:rPr>
              <a:t>	</a:t>
            </a:r>
            <a:r>
              <a:rPr lang="en-US" sz="2700" i="1" dirty="0">
                <a:latin typeface="Arial" charset="0"/>
                <a:cs typeface="Arial" charset="0"/>
              </a:rPr>
              <a:t>Example</a:t>
            </a:r>
            <a:r>
              <a:rPr lang="en-US" sz="2700" dirty="0">
                <a:latin typeface="Arial" charset="0"/>
                <a:cs typeface="Arial" charset="0"/>
              </a:rPr>
              <a:t>: oxides/hydroxides of Groups 1, 2 </a:t>
            </a:r>
          </a:p>
        </p:txBody>
      </p:sp>
      <p:sp>
        <p:nvSpPr>
          <p:cNvPr id="227333" name="Content Placeholder 2"/>
          <p:cNvSpPr txBox="1">
            <a:spLocks/>
          </p:cNvSpPr>
          <p:nvPr/>
        </p:nvSpPr>
        <p:spPr bwMode="auto">
          <a:xfrm>
            <a:off x="76200" y="2438400"/>
            <a:ext cx="8991600" cy="2819400"/>
          </a:xfrm>
          <a:prstGeom prst="rect">
            <a:avLst/>
          </a:prstGeom>
          <a:noFill/>
          <a:ln w="9525">
            <a:noFill/>
            <a:miter lim="800000"/>
            <a:headEnd/>
            <a:tailEnd/>
          </a:ln>
        </p:spPr>
        <p:txBody>
          <a:bodyPr/>
          <a:lstStyle/>
          <a:p>
            <a:pPr marL="404813" indent="-404813" eaLnBrk="0" hangingPunct="0">
              <a:spcBef>
                <a:spcPts val="400"/>
              </a:spcBef>
              <a:buClr>
                <a:srgbClr val="335359"/>
              </a:buClr>
              <a:buFont typeface="Arial"/>
              <a:buChar char="•"/>
            </a:pPr>
            <a:r>
              <a:rPr lang="en-US" sz="2700" dirty="0">
                <a:solidFill>
                  <a:srgbClr val="3366FF"/>
                </a:solidFill>
              </a:rPr>
              <a:t>Weak Bases: </a:t>
            </a:r>
            <a:r>
              <a:rPr lang="en-US" sz="2700" dirty="0">
                <a:solidFill>
                  <a:schemeClr val="accent4"/>
                </a:solidFill>
              </a:rPr>
              <a:t>Do not completely dissociate in solution</a:t>
            </a:r>
          </a:p>
          <a:p>
            <a:pPr eaLnBrk="0" hangingPunct="0">
              <a:spcBef>
                <a:spcPts val="400"/>
              </a:spcBef>
              <a:buClr>
                <a:srgbClr val="335359"/>
              </a:buClr>
            </a:pPr>
            <a:r>
              <a:rPr lang="en-US" sz="3000" dirty="0"/>
              <a:t>	</a:t>
            </a:r>
            <a:r>
              <a:rPr lang="en-US" sz="2700" i="1" dirty="0"/>
              <a:t>Example</a:t>
            </a:r>
            <a:r>
              <a:rPr lang="en-US" sz="2700" dirty="0"/>
              <a:t>: some nitrogen-containing compounds</a:t>
            </a:r>
          </a:p>
          <a:p>
            <a:pPr lvl="1" algn="ctr" eaLnBrk="0" hangingPunct="0">
              <a:spcBef>
                <a:spcPts val="400"/>
              </a:spcBef>
              <a:buClr>
                <a:srgbClr val="335359"/>
              </a:buClr>
            </a:pPr>
            <a:endParaRPr lang="en-US" sz="2800" dirty="0">
              <a:solidFill>
                <a:srgbClr val="0070C0"/>
              </a:solidFill>
            </a:endParaRPr>
          </a:p>
          <a:p>
            <a:pPr marL="3175" lvl="1" algn="ctr" eaLnBrk="0" hangingPunct="0">
              <a:spcBef>
                <a:spcPts val="400"/>
              </a:spcBef>
              <a:buClr>
                <a:srgbClr val="335359"/>
              </a:buClr>
            </a:pPr>
            <a:r>
              <a:rPr lang="en-US" sz="3200" dirty="0">
                <a:solidFill>
                  <a:srgbClr val="0070C0"/>
                </a:solidFill>
              </a:rPr>
              <a:t>NH</a:t>
            </a:r>
            <a:r>
              <a:rPr lang="en-US" sz="3200" baseline="-25000" dirty="0">
                <a:solidFill>
                  <a:srgbClr val="0070C0"/>
                </a:solidFill>
              </a:rPr>
              <a:t>3</a:t>
            </a:r>
            <a:r>
              <a:rPr lang="en-US" sz="3200" dirty="0">
                <a:solidFill>
                  <a:srgbClr val="0070C0"/>
                </a:solidFill>
              </a:rPr>
              <a:t>(</a:t>
            </a:r>
            <a:r>
              <a:rPr lang="en-US" sz="3200" i="1" dirty="0">
                <a:solidFill>
                  <a:srgbClr val="0070C0"/>
                </a:solidFill>
              </a:rPr>
              <a:t>aq</a:t>
            </a:r>
            <a:r>
              <a:rPr lang="en-US" sz="3200" dirty="0">
                <a:solidFill>
                  <a:srgbClr val="0070C0"/>
                </a:solidFill>
              </a:rPr>
              <a:t>) </a:t>
            </a:r>
            <a:r>
              <a:rPr lang="en-US" sz="3200" dirty="0">
                <a:solidFill>
                  <a:schemeClr val="accent4"/>
                </a:solidFill>
              </a:rPr>
              <a:t>+ H</a:t>
            </a:r>
            <a:r>
              <a:rPr lang="en-US" sz="3200" baseline="-25000" dirty="0">
                <a:solidFill>
                  <a:schemeClr val="accent4"/>
                </a:solidFill>
              </a:rPr>
              <a:t>2</a:t>
            </a:r>
            <a:r>
              <a:rPr lang="en-US" sz="3200" dirty="0">
                <a:solidFill>
                  <a:schemeClr val="accent4"/>
                </a:solidFill>
              </a:rPr>
              <a:t>O(ℓ)  ⇌  </a:t>
            </a:r>
            <a:r>
              <a:rPr lang="en-US" sz="3200" dirty="0">
                <a:solidFill>
                  <a:srgbClr val="C00000"/>
                </a:solidFill>
              </a:rPr>
              <a:t>NH</a:t>
            </a:r>
            <a:r>
              <a:rPr lang="en-US" sz="3200" baseline="-25000" dirty="0">
                <a:solidFill>
                  <a:srgbClr val="C00000"/>
                </a:solidFill>
              </a:rPr>
              <a:t>4</a:t>
            </a:r>
            <a:r>
              <a:rPr lang="en-US" sz="3200" baseline="30000" dirty="0">
                <a:solidFill>
                  <a:srgbClr val="C00000"/>
                </a:solidFill>
              </a:rPr>
              <a:t>+</a:t>
            </a:r>
            <a:r>
              <a:rPr lang="en-US" sz="3200" dirty="0">
                <a:solidFill>
                  <a:srgbClr val="C00000"/>
                </a:solidFill>
              </a:rPr>
              <a:t>(</a:t>
            </a:r>
            <a:r>
              <a:rPr lang="en-US" sz="3200" i="1" dirty="0">
                <a:solidFill>
                  <a:srgbClr val="C00000"/>
                </a:solidFill>
              </a:rPr>
              <a:t>aq</a:t>
            </a:r>
            <a:r>
              <a:rPr lang="en-US" sz="3200" dirty="0">
                <a:solidFill>
                  <a:srgbClr val="C00000"/>
                </a:solidFill>
              </a:rPr>
              <a:t>) </a:t>
            </a:r>
            <a:r>
              <a:rPr lang="en-US" sz="3200" dirty="0">
                <a:solidFill>
                  <a:schemeClr val="accent4"/>
                </a:solidFill>
              </a:rPr>
              <a:t>+ OH</a:t>
            </a:r>
            <a:r>
              <a:rPr lang="en-US" sz="3200" baseline="30000" dirty="0">
                <a:solidFill>
                  <a:schemeClr val="accent4"/>
                </a:solidFill>
              </a:rPr>
              <a:t>-</a:t>
            </a:r>
            <a:r>
              <a:rPr lang="en-US" sz="3200" dirty="0">
                <a:solidFill>
                  <a:schemeClr val="accent4"/>
                </a:solidFill>
              </a:rPr>
              <a:t>(</a:t>
            </a:r>
            <a:r>
              <a:rPr lang="en-US" sz="3200" i="1" dirty="0">
                <a:solidFill>
                  <a:schemeClr val="accent4"/>
                </a:solidFill>
              </a:rPr>
              <a:t>aq</a:t>
            </a:r>
            <a:r>
              <a:rPr lang="en-US" sz="3200" dirty="0">
                <a:solidFill>
                  <a:schemeClr val="accent4"/>
                </a:solidFill>
              </a:rPr>
              <a:t>)</a:t>
            </a:r>
          </a:p>
          <a:p>
            <a:pPr marL="742950" lvl="1" indent="-285750" eaLnBrk="0" hangingPunct="0">
              <a:spcBef>
                <a:spcPts val="400"/>
              </a:spcBef>
              <a:buClr>
                <a:srgbClr val="335359"/>
              </a:buClr>
            </a:pPr>
            <a:r>
              <a:rPr lang="en-US" sz="2800" dirty="0">
                <a:solidFill>
                  <a:srgbClr val="0070C0"/>
                </a:solidFill>
              </a:rPr>
              <a:t>     </a:t>
            </a:r>
            <a:r>
              <a:rPr lang="en-US" sz="2800" dirty="0">
                <a:solidFill>
                  <a:srgbClr val="3366FF"/>
                </a:solidFill>
              </a:rPr>
              <a:t>(base)</a:t>
            </a:r>
            <a:r>
              <a:rPr lang="en-US" sz="2800" dirty="0"/>
              <a:t>	             </a:t>
            </a:r>
            <a:r>
              <a:rPr lang="en-US" sz="2800" dirty="0">
                <a:solidFill>
                  <a:srgbClr val="C00000"/>
                </a:solidFill>
              </a:rPr>
              <a:t>(conjugate acid)</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Strong and Weak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1060206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7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73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733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733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73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build="p"/>
      <p:bldP spid="22733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Strong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5" name="Straight Connector 4"/>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6" name="Content Placeholder 3"/>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06392" y="1447800"/>
            <a:ext cx="8839775" cy="3352800"/>
          </a:xfrm>
          <a:prstGeom prst="rect">
            <a:avLst/>
          </a:prstGeom>
        </p:spPr>
      </p:pic>
      <p:sp>
        <p:nvSpPr>
          <p:cNvPr id="2" name="TextBox 1"/>
          <p:cNvSpPr txBox="1"/>
          <p:nvPr/>
        </p:nvSpPr>
        <p:spPr>
          <a:xfrm>
            <a:off x="762000" y="5154561"/>
            <a:ext cx="4343400" cy="1754326"/>
          </a:xfrm>
          <a:prstGeom prst="rect">
            <a:avLst/>
          </a:prstGeom>
          <a:noFill/>
        </p:spPr>
        <p:txBody>
          <a:bodyPr wrap="square" rtlCol="0">
            <a:spAutoFit/>
          </a:bodyPr>
          <a:lstStyle/>
          <a:p>
            <a:endParaRPr lang="en-US" dirty="0"/>
          </a:p>
          <a:p>
            <a:r>
              <a:rPr lang="en-US" dirty="0"/>
              <a:t>Mg(OH)</a:t>
            </a:r>
            <a:r>
              <a:rPr lang="en-US" baseline="-25000" dirty="0"/>
              <a:t>2</a:t>
            </a:r>
            <a:r>
              <a:rPr lang="en-US" dirty="0"/>
              <a:t> insoluble, used as an </a:t>
            </a:r>
            <a:r>
              <a:rPr lang="en-US" dirty="0" err="1"/>
              <a:t>antiacid</a:t>
            </a:r>
            <a:r>
              <a:rPr lang="en-US" dirty="0"/>
              <a:t>.</a:t>
            </a:r>
          </a:p>
          <a:p>
            <a:endParaRPr lang="en-US" dirty="0"/>
          </a:p>
          <a:p>
            <a:r>
              <a:rPr lang="en-US" dirty="0"/>
              <a:t>Some sources call </a:t>
            </a:r>
            <a:r>
              <a:rPr lang="en-US" dirty="0" err="1"/>
              <a:t>RbOH</a:t>
            </a:r>
            <a:r>
              <a:rPr lang="en-US" dirty="0"/>
              <a:t> </a:t>
            </a:r>
            <a:r>
              <a:rPr lang="en-US" dirty="0" err="1"/>
              <a:t>pKa</a:t>
            </a:r>
            <a:r>
              <a:rPr lang="en-US" dirty="0"/>
              <a:t> -1.76 Ka =57.54 and </a:t>
            </a:r>
            <a:r>
              <a:rPr lang="en-US" dirty="0" err="1"/>
              <a:t>CsOH</a:t>
            </a:r>
            <a:r>
              <a:rPr lang="en-US" dirty="0"/>
              <a:t> </a:t>
            </a:r>
            <a:r>
              <a:rPr lang="en-US" dirty="0" err="1"/>
              <a:t>pKa</a:t>
            </a:r>
            <a:r>
              <a:rPr lang="en-US" dirty="0"/>
              <a:t> -1.4   Ka =25.12  strong bases. </a:t>
            </a:r>
          </a:p>
        </p:txBody>
      </p:sp>
    </p:spTree>
    <p:extLst>
      <p:ext uri="{BB962C8B-B14F-4D97-AF65-F5344CB8AC3E}">
        <p14:creationId xmlns:p14="http://schemas.microsoft.com/office/powerpoint/2010/main" val="42247613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Weak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9" name="Picture 8" descr="Table 15.8 is titled Molecular Structures and K subscript b Values of Five Weak Bases. It has six rows and three columns. The column headers are name formula, molecular structure, and k subscript a. "/>
          <p:cNvPicPr>
            <a:picLocks noChangeAspect="1"/>
          </p:cNvPicPr>
          <p:nvPr/>
        </p:nvPicPr>
        <p:blipFill rotWithShape="1">
          <a:blip r:embed="rId3"/>
          <a:srcRect t="3948" b="1316"/>
          <a:stretch/>
        </p:blipFill>
        <p:spPr>
          <a:xfrm>
            <a:off x="228600" y="1066800"/>
            <a:ext cx="5029200" cy="5773316"/>
          </a:xfrm>
          <a:prstGeom prst="rect">
            <a:avLst/>
          </a:prstGeom>
        </p:spPr>
      </p:pic>
    </p:spTree>
    <p:extLst>
      <p:ext uri="{BB962C8B-B14F-4D97-AF65-F5344CB8AC3E}">
        <p14:creationId xmlns:p14="http://schemas.microsoft.com/office/powerpoint/2010/main" val="1798422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80" name="Picture 4"/>
          <p:cNvPicPr>
            <a:picLocks noChangeAspect="1"/>
          </p:cNvPicPr>
          <p:nvPr/>
        </p:nvPicPr>
        <p:blipFill>
          <a:blip r:embed="rId4"/>
          <a:srcRect/>
          <a:stretch>
            <a:fillRect/>
          </a:stretch>
        </p:blipFill>
        <p:spPr bwMode="auto">
          <a:xfrm>
            <a:off x="0" y="1346200"/>
            <a:ext cx="9144000" cy="4154488"/>
          </a:xfrm>
          <a:prstGeom prst="rect">
            <a:avLst/>
          </a:prstGeom>
          <a:noFill/>
          <a:ln w="9525">
            <a:noFill/>
            <a:miter lim="800000"/>
            <a:headEnd/>
            <a:tailEnd/>
          </a:ln>
        </p:spPr>
      </p:pic>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Weak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2" name="Object 1"/>
          <p:cNvGraphicFramePr>
            <a:graphicFrameLocks noChangeAspect="1"/>
          </p:cNvGraphicFramePr>
          <p:nvPr/>
        </p:nvGraphicFramePr>
        <p:xfrm>
          <a:off x="2590800" y="5638800"/>
          <a:ext cx="1460090" cy="1143000"/>
        </p:xfrm>
        <a:graphic>
          <a:graphicData uri="http://schemas.openxmlformats.org/presentationml/2006/ole">
            <mc:AlternateContent xmlns:mc="http://schemas.openxmlformats.org/markup-compatibility/2006">
              <mc:Choice xmlns:v="urn:schemas-microsoft-com:vml" Requires="v">
                <p:oleObj spid="_x0000_s1030" name="CS ChemDraw Drawing" r:id="rId5" imgW="628869" imgH="491670" progId="ChemDraw.Document.6.0">
                  <p:embed/>
                </p:oleObj>
              </mc:Choice>
              <mc:Fallback>
                <p:oleObj name="CS ChemDraw Drawing" r:id="rId5" imgW="628869" imgH="491670" progId="ChemDraw.Document.6.0">
                  <p:embed/>
                  <p:pic>
                    <p:nvPicPr>
                      <p:cNvPr id="2" name="Object 1"/>
                      <p:cNvPicPr/>
                      <p:nvPr/>
                    </p:nvPicPr>
                    <p:blipFill>
                      <a:blip r:embed="rId6"/>
                      <a:stretch>
                        <a:fillRect/>
                      </a:stretch>
                    </p:blipFill>
                    <p:spPr>
                      <a:xfrm>
                        <a:off x="2590800" y="5638800"/>
                        <a:ext cx="1460090" cy="1143000"/>
                      </a:xfrm>
                      <a:prstGeom prst="rect">
                        <a:avLst/>
                      </a:prstGeom>
                    </p:spPr>
                  </p:pic>
                </p:oleObj>
              </mc:Fallback>
            </mc:AlternateContent>
          </a:graphicData>
        </a:graphic>
      </p:graphicFrame>
      <p:sp>
        <p:nvSpPr>
          <p:cNvPr id="7" name="TextBox 6"/>
          <p:cNvSpPr txBox="1"/>
          <p:nvPr/>
        </p:nvSpPr>
        <p:spPr>
          <a:xfrm>
            <a:off x="127000" y="5810190"/>
            <a:ext cx="2438400" cy="400110"/>
          </a:xfrm>
          <a:prstGeom prst="rect">
            <a:avLst/>
          </a:prstGeom>
          <a:noFill/>
        </p:spPr>
        <p:txBody>
          <a:bodyPr wrap="square" rtlCol="0">
            <a:spAutoFit/>
          </a:bodyPr>
          <a:lstStyle/>
          <a:p>
            <a:r>
              <a:rPr lang="en-US" sz="2000" i="1" dirty="0">
                <a:solidFill>
                  <a:srgbClr val="0070C0"/>
                </a:solidFill>
              </a:rPr>
              <a:t>Lewis Structure:</a:t>
            </a:r>
          </a:p>
        </p:txBody>
      </p:sp>
      <p:sp>
        <p:nvSpPr>
          <p:cNvPr id="8" name="TextBox 7"/>
          <p:cNvSpPr txBox="1"/>
          <p:nvPr/>
        </p:nvSpPr>
        <p:spPr>
          <a:xfrm>
            <a:off x="4724400" y="5810190"/>
            <a:ext cx="3048000" cy="707886"/>
          </a:xfrm>
          <a:prstGeom prst="rect">
            <a:avLst/>
          </a:prstGeom>
          <a:noFill/>
        </p:spPr>
        <p:txBody>
          <a:bodyPr wrap="square" rtlCol="0">
            <a:spAutoFit/>
          </a:bodyPr>
          <a:lstStyle/>
          <a:p>
            <a:r>
              <a:rPr lang="en-US" sz="2000" i="1" dirty="0">
                <a:solidFill>
                  <a:srgbClr val="0070C0"/>
                </a:solidFill>
              </a:rPr>
              <a:t>Lone electron pair is going to attract a proton.</a:t>
            </a:r>
          </a:p>
        </p:txBody>
      </p:sp>
    </p:spTree>
    <p:extLst>
      <p:ext uri="{BB962C8B-B14F-4D97-AF65-F5344CB8AC3E}">
        <p14:creationId xmlns:p14="http://schemas.microsoft.com/office/powerpoint/2010/main" val="3157990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Text Box 4"/>
          <p:cNvSpPr txBox="1">
            <a:spLocks noChangeArrowheads="1"/>
          </p:cNvSpPr>
          <p:nvPr/>
        </p:nvSpPr>
        <p:spPr bwMode="auto">
          <a:xfrm>
            <a:off x="76200" y="1828800"/>
            <a:ext cx="4876800" cy="4247317"/>
          </a:xfrm>
          <a:prstGeom prst="rect">
            <a:avLst/>
          </a:prstGeom>
          <a:noFill/>
          <a:ln w="9525">
            <a:noFill/>
            <a:miter lim="800000"/>
            <a:headEnd/>
            <a:tailEnd/>
          </a:ln>
        </p:spPr>
        <p:txBody>
          <a:bodyPr wrap="square">
            <a:spAutoFit/>
          </a:bodyPr>
          <a:lstStyle/>
          <a:p>
            <a:pPr>
              <a:buClr>
                <a:schemeClr val="accent2"/>
              </a:buClr>
            </a:pPr>
            <a:r>
              <a:rPr lang="en-US" sz="3000" b="1" dirty="0">
                <a:solidFill>
                  <a:schemeClr val="accent4"/>
                </a:solidFill>
                <a:ea typeface="ＭＳ Ｐゴシック" charset="-128"/>
              </a:rPr>
              <a:t>Leveling Effect</a:t>
            </a:r>
            <a:r>
              <a:rPr lang="en-US" sz="3000" dirty="0">
                <a:solidFill>
                  <a:schemeClr val="accent4"/>
                </a:solidFill>
                <a:ea typeface="ＭＳ Ｐゴシック" charset="-128"/>
              </a:rPr>
              <a:t>:</a:t>
            </a:r>
          </a:p>
          <a:p>
            <a:pPr marL="288925">
              <a:buClr>
                <a:schemeClr val="accent2"/>
              </a:buClr>
            </a:pPr>
            <a:r>
              <a:rPr lang="en-US" sz="3000" dirty="0">
                <a:solidFill>
                  <a:schemeClr val="accent4"/>
                </a:solidFill>
                <a:ea typeface="ＭＳ Ｐゴシック" charset="-128"/>
              </a:rPr>
              <a:t>H</a:t>
            </a:r>
            <a:r>
              <a:rPr lang="en-US" sz="3000" baseline="-25000" dirty="0">
                <a:solidFill>
                  <a:schemeClr val="accent4"/>
                </a:solidFill>
                <a:ea typeface="ＭＳ Ｐゴシック" charset="-128"/>
              </a:rPr>
              <a:t>3</a:t>
            </a:r>
            <a:r>
              <a:rPr lang="en-US" sz="3000" dirty="0">
                <a:solidFill>
                  <a:schemeClr val="accent4"/>
                </a:solidFill>
                <a:ea typeface="ＭＳ Ｐゴシック" charset="-128"/>
              </a:rPr>
              <a:t>O</a:t>
            </a:r>
            <a:r>
              <a:rPr lang="en-US" sz="3000" baseline="30000" dirty="0">
                <a:solidFill>
                  <a:schemeClr val="accent4"/>
                </a:solidFill>
                <a:ea typeface="ＭＳ Ｐゴシック" charset="-128"/>
              </a:rPr>
              <a:t>+ </a:t>
            </a:r>
            <a:r>
              <a:rPr lang="en-US" sz="3000" dirty="0">
                <a:solidFill>
                  <a:schemeClr val="accent4"/>
                </a:solidFill>
                <a:ea typeface="ＭＳ Ｐゴシック" charset="-128"/>
              </a:rPr>
              <a:t>is the strongest H</a:t>
            </a:r>
            <a:r>
              <a:rPr lang="en-US" sz="3000" baseline="30000" dirty="0">
                <a:solidFill>
                  <a:schemeClr val="accent4"/>
                </a:solidFill>
                <a:ea typeface="ＭＳ Ｐゴシック" charset="-128"/>
              </a:rPr>
              <a:t>+ </a:t>
            </a:r>
            <a:r>
              <a:rPr lang="en-US" sz="3000" dirty="0">
                <a:solidFill>
                  <a:schemeClr val="accent4"/>
                </a:solidFill>
                <a:ea typeface="ＭＳ Ｐゴシック" charset="-128"/>
              </a:rPr>
              <a:t>donor that can exist in water.</a:t>
            </a:r>
          </a:p>
          <a:p>
            <a:pPr marL="288925">
              <a:buClr>
                <a:schemeClr val="accent2"/>
              </a:buClr>
            </a:pPr>
            <a:endParaRPr lang="en-US" sz="3000" dirty="0">
              <a:solidFill>
                <a:schemeClr val="accent4"/>
              </a:solidFill>
              <a:ea typeface="ＭＳ Ｐゴシック" charset="-128"/>
            </a:endParaRPr>
          </a:p>
          <a:p>
            <a:pPr marL="288925">
              <a:buClr>
                <a:schemeClr val="accent2"/>
              </a:buClr>
            </a:pPr>
            <a:r>
              <a:rPr lang="en-US" sz="3000" dirty="0">
                <a:solidFill>
                  <a:schemeClr val="accent4"/>
                </a:solidFill>
                <a:ea typeface="ＭＳ Ｐゴシック" charset="-128"/>
              </a:rPr>
              <a:t>Strong acids all have the same strength in water; they are completely converted into H</a:t>
            </a:r>
            <a:r>
              <a:rPr lang="en-US" sz="3000" baseline="-25000" dirty="0">
                <a:solidFill>
                  <a:schemeClr val="accent4"/>
                </a:solidFill>
                <a:ea typeface="ＭＳ Ｐゴシック" charset="-128"/>
              </a:rPr>
              <a:t>3</a:t>
            </a:r>
            <a:r>
              <a:rPr lang="en-US" sz="3000" dirty="0">
                <a:solidFill>
                  <a:schemeClr val="accent4"/>
                </a:solidFill>
                <a:ea typeface="ＭＳ Ｐゴシック" charset="-128"/>
              </a:rPr>
              <a:t>O</a:t>
            </a:r>
            <a:r>
              <a:rPr lang="en-US" sz="3000" baseline="30000" dirty="0">
                <a:solidFill>
                  <a:schemeClr val="accent4"/>
                </a:solidFill>
                <a:ea typeface="ＭＳ Ｐゴシック" charset="-128"/>
              </a:rPr>
              <a:t>+ </a:t>
            </a:r>
            <a:r>
              <a:rPr lang="en-US" sz="3000" dirty="0">
                <a:solidFill>
                  <a:schemeClr val="accent4"/>
                </a:solidFill>
                <a:ea typeface="ＭＳ Ｐゴシック" charset="-128"/>
              </a:rPr>
              <a:t>ions.</a:t>
            </a:r>
          </a:p>
        </p:txBody>
      </p:sp>
      <p:pic>
        <p:nvPicPr>
          <p:cNvPr id="230405" name="Picture 5"/>
          <p:cNvPicPr>
            <a:picLocks noChangeAspect="1" noChangeArrowheads="1"/>
          </p:cNvPicPr>
          <p:nvPr/>
        </p:nvPicPr>
        <p:blipFill>
          <a:blip r:embed="rId3"/>
          <a:srcRect/>
          <a:stretch>
            <a:fillRect/>
          </a:stretch>
        </p:blipFill>
        <p:spPr bwMode="auto">
          <a:xfrm>
            <a:off x="4648200" y="304800"/>
            <a:ext cx="4419600" cy="6477000"/>
          </a:xfrm>
          <a:prstGeom prst="rect">
            <a:avLst/>
          </a:prstGeom>
          <a:noFill/>
          <a:ln w="9525">
            <a:noFill/>
            <a:miter lim="800000"/>
            <a:headEnd/>
            <a:tailEnd/>
          </a:ln>
        </p:spPr>
      </p:pic>
      <p:sp>
        <p:nvSpPr>
          <p:cNvPr id="6" name="Title 1"/>
          <p:cNvSpPr txBox="1">
            <a:spLocks/>
          </p:cNvSpPr>
          <p:nvPr/>
        </p:nvSpPr>
        <p:spPr>
          <a:xfrm>
            <a:off x="762000" y="76200"/>
            <a:ext cx="35052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rgbClr val="084333"/>
                </a:solidFill>
                <a:cs typeface="Arial" panose="020B0604020202020204" pitchFamily="34" charset="0"/>
              </a:rPr>
              <a:t>Relative Strengths of Acids/Bases</a:t>
            </a:r>
            <a:endParaRPr lang="en-US" sz="32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1143000"/>
            <a:ext cx="4800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TextBox 7"/>
          <p:cNvSpPr txBox="1"/>
          <p:nvPr/>
        </p:nvSpPr>
        <p:spPr>
          <a:xfrm>
            <a:off x="1837266" y="6150114"/>
            <a:ext cx="3107267" cy="707886"/>
          </a:xfrm>
          <a:prstGeom prst="rect">
            <a:avLst/>
          </a:prstGeom>
          <a:noFill/>
        </p:spPr>
        <p:txBody>
          <a:bodyPr wrap="square" rtlCol="0">
            <a:spAutoFit/>
          </a:bodyPr>
          <a:lstStyle/>
          <a:p>
            <a:r>
              <a:rPr lang="en-US" sz="2000" i="1" dirty="0">
                <a:solidFill>
                  <a:srgbClr val="0070C0"/>
                </a:solidFill>
              </a:rPr>
              <a:t>Conjugate acid of a strong base is very weak</a:t>
            </a:r>
          </a:p>
        </p:txBody>
      </p:sp>
      <p:sp>
        <p:nvSpPr>
          <p:cNvPr id="9" name="TextBox 8"/>
          <p:cNvSpPr txBox="1"/>
          <p:nvPr/>
        </p:nvSpPr>
        <p:spPr>
          <a:xfrm>
            <a:off x="2459567" y="1242397"/>
            <a:ext cx="3107267" cy="707886"/>
          </a:xfrm>
          <a:prstGeom prst="rect">
            <a:avLst/>
          </a:prstGeom>
          <a:noFill/>
        </p:spPr>
        <p:txBody>
          <a:bodyPr wrap="square" rtlCol="0">
            <a:spAutoFit/>
          </a:bodyPr>
          <a:lstStyle/>
          <a:p>
            <a:r>
              <a:rPr lang="en-US" sz="2000" i="1" dirty="0">
                <a:solidFill>
                  <a:srgbClr val="0070C0"/>
                </a:solidFill>
              </a:rPr>
              <a:t>Conjugate base of a strong acid is very weak</a:t>
            </a:r>
          </a:p>
        </p:txBody>
      </p:sp>
    </p:spTree>
    <p:extLst>
      <p:ext uri="{BB962C8B-B14F-4D97-AF65-F5344CB8AC3E}">
        <p14:creationId xmlns:p14="http://schemas.microsoft.com/office/powerpoint/2010/main" val="3305299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4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build="p"/>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TextBox 2">
            <a:extLst>
              <a:ext uri="{FF2B5EF4-FFF2-40B4-BE49-F238E27FC236}">
                <a16:creationId xmlns:a16="http://schemas.microsoft.com/office/drawing/2014/main" id="{83F026D6-5834-5644-9806-2F50FDD7CAFA}"/>
              </a:ext>
            </a:extLst>
          </p:cNvPr>
          <p:cNvSpPr txBox="1"/>
          <p:nvPr/>
        </p:nvSpPr>
        <p:spPr>
          <a:xfrm>
            <a:off x="1371600" y="304800"/>
            <a:ext cx="2462534" cy="523220"/>
          </a:xfrm>
          <a:prstGeom prst="rect">
            <a:avLst/>
          </a:prstGeom>
          <a:noFill/>
        </p:spPr>
        <p:txBody>
          <a:bodyPr wrap="none" rtlCol="0">
            <a:spAutoFit/>
          </a:bodyPr>
          <a:lstStyle/>
          <a:p>
            <a:r>
              <a:rPr lang="en-US" sz="2800" dirty="0"/>
              <a:t>Review so far:</a:t>
            </a:r>
          </a:p>
        </p:txBody>
      </p:sp>
      <p:sp>
        <p:nvSpPr>
          <p:cNvPr id="5" name="TextBox 4">
            <a:extLst>
              <a:ext uri="{FF2B5EF4-FFF2-40B4-BE49-F238E27FC236}">
                <a16:creationId xmlns:a16="http://schemas.microsoft.com/office/drawing/2014/main" id="{CA1BEE47-D506-424C-A62A-2789AE7A344C}"/>
              </a:ext>
            </a:extLst>
          </p:cNvPr>
          <p:cNvSpPr txBox="1"/>
          <p:nvPr/>
        </p:nvSpPr>
        <p:spPr>
          <a:xfrm>
            <a:off x="533400" y="1447800"/>
            <a:ext cx="8371202" cy="3970318"/>
          </a:xfrm>
          <a:prstGeom prst="rect">
            <a:avLst/>
          </a:prstGeom>
          <a:noFill/>
        </p:spPr>
        <p:txBody>
          <a:bodyPr wrap="none" rtlCol="0">
            <a:spAutoFit/>
          </a:bodyPr>
          <a:lstStyle/>
          <a:p>
            <a:pPr marL="285750" indent="-285750">
              <a:buFont typeface="Arial" panose="020B0604020202020204" pitchFamily="34" charset="0"/>
              <a:buChar char="•"/>
            </a:pPr>
            <a:r>
              <a:rPr lang="en-US" sz="2800" dirty="0"/>
              <a:t>Names and formulas of common acids and bases</a:t>
            </a:r>
          </a:p>
          <a:p>
            <a:pPr marL="285750" indent="-285750">
              <a:buFont typeface="Arial" panose="020B0604020202020204" pitchFamily="34" charset="0"/>
              <a:buChar char="•"/>
            </a:pPr>
            <a:r>
              <a:rPr lang="en-US" sz="2800" dirty="0"/>
              <a:t>Definitions</a:t>
            </a:r>
          </a:p>
          <a:p>
            <a:pPr marL="285750" indent="-285750">
              <a:buFont typeface="Arial" panose="020B0604020202020204" pitchFamily="34" charset="0"/>
              <a:buChar char="•"/>
            </a:pPr>
            <a:r>
              <a:rPr lang="en-US" sz="2800" dirty="0"/>
              <a:t>Conjugate pairs</a:t>
            </a:r>
          </a:p>
          <a:p>
            <a:pPr marL="285750" indent="-285750">
              <a:buFont typeface="Arial" panose="020B0604020202020204" pitchFamily="34" charset="0"/>
              <a:buChar char="•"/>
            </a:pPr>
            <a:r>
              <a:rPr lang="en-US" sz="2800" dirty="0"/>
              <a:t>Which are Strong Acids, Which are weak?</a:t>
            </a:r>
          </a:p>
          <a:p>
            <a:pPr marL="285750" indent="-285750">
              <a:buFont typeface="Arial" panose="020B0604020202020204" pitchFamily="34" charset="0"/>
              <a:buChar char="•"/>
            </a:pPr>
            <a:r>
              <a:rPr lang="en-US" sz="2800" dirty="0"/>
              <a:t>Factors affecting strength</a:t>
            </a:r>
          </a:p>
          <a:p>
            <a:pPr marL="285750" indent="-285750">
              <a:buFont typeface="Arial" panose="020B0604020202020204" pitchFamily="34" charset="0"/>
              <a:buChar char="•"/>
            </a:pPr>
            <a:r>
              <a:rPr lang="en-US" sz="2800" dirty="0" err="1"/>
              <a:t>Autoionization</a:t>
            </a:r>
            <a:r>
              <a:rPr lang="en-US" sz="2800" dirty="0"/>
              <a:t> of Water</a:t>
            </a:r>
          </a:p>
          <a:p>
            <a:pPr marL="285750" indent="-285750">
              <a:buFont typeface="Arial" panose="020B0604020202020204" pitchFamily="34" charset="0"/>
              <a:buChar char="•"/>
            </a:pPr>
            <a:r>
              <a:rPr lang="en-US" sz="2800"/>
              <a:t>pH scale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6589250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381000"/>
            <a:ext cx="8763000" cy="1981200"/>
          </a:xfrm>
        </p:spPr>
        <p:txBody>
          <a:bodyPr/>
          <a:lstStyle/>
          <a:p>
            <a:pPr algn="l"/>
            <a:r>
              <a:rPr lang="en-US" sz="4400" dirty="0"/>
              <a:t>Outline</a:t>
            </a:r>
          </a:p>
        </p:txBody>
      </p:sp>
      <p:sp>
        <p:nvSpPr>
          <p:cNvPr id="5" name="Content Placeholder 4"/>
          <p:cNvSpPr>
            <a:spLocks noGrp="1"/>
          </p:cNvSpPr>
          <p:nvPr>
            <p:ph idx="1"/>
          </p:nvPr>
        </p:nvSpPr>
        <p:spPr>
          <a:xfrm>
            <a:off x="640080" y="1371600"/>
            <a:ext cx="8115300" cy="5334000"/>
          </a:xfrm>
        </p:spPr>
        <p:txBody>
          <a:bodyPr>
            <a:noAutofit/>
          </a:bodyPr>
          <a:lstStyle/>
          <a:p>
            <a:r>
              <a:rPr lang="en-US" sz="3000" dirty="0"/>
              <a:t>Acids and Bases: A Balancing Act</a:t>
            </a:r>
          </a:p>
          <a:p>
            <a:r>
              <a:rPr lang="en-US" sz="3000" dirty="0"/>
              <a:t>Acid Strength and Molecular Structure</a:t>
            </a:r>
          </a:p>
          <a:p>
            <a:r>
              <a:rPr lang="en-US" sz="3000" dirty="0"/>
              <a:t>Covering the Bases</a:t>
            </a:r>
          </a:p>
          <a:p>
            <a:r>
              <a:rPr lang="en-US" sz="3000" dirty="0"/>
              <a:t>pH and the Autoionization of Water</a:t>
            </a:r>
          </a:p>
          <a:p>
            <a:r>
              <a:rPr lang="en-US" sz="3000" i="1" dirty="0"/>
              <a:t>K</a:t>
            </a:r>
            <a:r>
              <a:rPr lang="en-US" sz="3000" baseline="-25000" dirty="0"/>
              <a:t>a</a:t>
            </a:r>
            <a:r>
              <a:rPr lang="en-US" sz="3000" dirty="0"/>
              <a:t>, </a:t>
            </a:r>
            <a:r>
              <a:rPr lang="en-US" sz="3000" i="1" dirty="0"/>
              <a:t>K</a:t>
            </a:r>
            <a:r>
              <a:rPr lang="en-US" sz="3000" baseline="-25000" dirty="0"/>
              <a:t>b</a:t>
            </a:r>
            <a:r>
              <a:rPr lang="en-US" sz="3000" dirty="0"/>
              <a:t>, and the Ionization of Weak Acids and Bases</a:t>
            </a:r>
          </a:p>
          <a:p>
            <a:r>
              <a:rPr lang="en-US" sz="3000" dirty="0"/>
              <a:t>Calculating the pH of Acidic and Basic Solutions</a:t>
            </a:r>
          </a:p>
          <a:p>
            <a:r>
              <a:rPr lang="en-US" sz="3000" dirty="0"/>
              <a:t>Polyprotic Acids</a:t>
            </a:r>
          </a:p>
          <a:p>
            <a:r>
              <a:rPr lang="en-US" sz="3000" dirty="0"/>
              <a:t>Acidic and Basic Salts</a:t>
            </a:r>
          </a:p>
        </p:txBody>
      </p:sp>
    </p:spTree>
    <p:extLst>
      <p:ext uri="{BB962C8B-B14F-4D97-AF65-F5344CB8AC3E}">
        <p14:creationId xmlns:p14="http://schemas.microsoft.com/office/powerpoint/2010/main" val="6495133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1" name="Picture 3"/>
          <p:cNvPicPr>
            <a:picLocks noChangeAspect="1"/>
          </p:cNvPicPr>
          <p:nvPr/>
        </p:nvPicPr>
        <p:blipFill>
          <a:blip r:embed="rId3"/>
          <a:srcRect/>
          <a:stretch>
            <a:fillRect/>
          </a:stretch>
        </p:blipFill>
        <p:spPr bwMode="auto">
          <a:xfrm>
            <a:off x="6248400" y="1143000"/>
            <a:ext cx="2506662" cy="5670123"/>
          </a:xfrm>
          <a:prstGeom prst="rect">
            <a:avLst/>
          </a:prstGeom>
          <a:noFill/>
          <a:ln w="9525">
            <a:noFill/>
            <a:miter lim="800000"/>
            <a:headEnd/>
            <a:tailEnd/>
          </a:ln>
        </p:spPr>
      </p:pic>
      <p:sp>
        <p:nvSpPr>
          <p:cNvPr id="234502" name="Content Placeholder 2"/>
          <p:cNvSpPr txBox="1">
            <a:spLocks/>
          </p:cNvSpPr>
          <p:nvPr/>
        </p:nvSpPr>
        <p:spPr bwMode="auto">
          <a:xfrm>
            <a:off x="685800" y="1371600"/>
            <a:ext cx="5029200" cy="3124200"/>
          </a:xfrm>
          <a:prstGeom prst="rect">
            <a:avLst/>
          </a:prstGeom>
          <a:noFill/>
          <a:ln w="9525">
            <a:noFill/>
            <a:miter lim="800000"/>
            <a:headEnd/>
            <a:tailEnd/>
          </a:ln>
        </p:spPr>
        <p:txBody>
          <a:bodyPr/>
          <a:lstStyle/>
          <a:p>
            <a:pPr eaLnBrk="0" hangingPunct="0">
              <a:spcBef>
                <a:spcPct val="20000"/>
              </a:spcBef>
              <a:buClr>
                <a:srgbClr val="003D3E"/>
              </a:buClr>
            </a:pPr>
            <a:r>
              <a:rPr lang="en-US" sz="3200" b="1" dirty="0">
                <a:solidFill>
                  <a:schemeClr val="accent4"/>
                </a:solidFill>
                <a:ea typeface="ＭＳ Ｐゴシック" charset="-128"/>
              </a:rPr>
              <a:t>Charge delocalization:</a:t>
            </a:r>
          </a:p>
          <a:p>
            <a:pPr eaLnBrk="0" hangingPunct="0">
              <a:spcBef>
                <a:spcPct val="20000"/>
              </a:spcBef>
              <a:buClr>
                <a:srgbClr val="003D3E"/>
              </a:buClr>
            </a:pPr>
            <a:r>
              <a:rPr lang="en-US" sz="3000" dirty="0">
                <a:solidFill>
                  <a:schemeClr val="accent4"/>
                </a:solidFill>
                <a:ea typeface="ＭＳ Ｐゴシック" charset="-128"/>
              </a:rPr>
              <a:t>Greater number of oxygen atoms in anion provides greater stability due to delocalization of the negative charge over more electronegative atoms</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Factors Affecting Acid Strength</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TextBox 7"/>
          <p:cNvSpPr txBox="1"/>
          <p:nvPr/>
        </p:nvSpPr>
        <p:spPr>
          <a:xfrm>
            <a:off x="304800" y="5181600"/>
            <a:ext cx="5029200" cy="769441"/>
          </a:xfrm>
          <a:prstGeom prst="rect">
            <a:avLst/>
          </a:prstGeom>
          <a:noFill/>
        </p:spPr>
        <p:txBody>
          <a:bodyPr wrap="square" rtlCol="0">
            <a:spAutoFit/>
          </a:bodyPr>
          <a:lstStyle/>
          <a:p>
            <a:r>
              <a:rPr lang="en-US" sz="2200" i="1" dirty="0">
                <a:solidFill>
                  <a:srgbClr val="0070C0"/>
                </a:solidFill>
              </a:rPr>
              <a:t>Consequence: H</a:t>
            </a:r>
            <a:r>
              <a:rPr lang="en-US" sz="2200" i="1" baseline="-25000" dirty="0">
                <a:solidFill>
                  <a:srgbClr val="0070C0"/>
                </a:solidFill>
              </a:rPr>
              <a:t>2</a:t>
            </a:r>
            <a:r>
              <a:rPr lang="en-US" sz="2200" i="1" dirty="0">
                <a:solidFill>
                  <a:srgbClr val="0070C0"/>
                </a:solidFill>
              </a:rPr>
              <a:t>SO</a:t>
            </a:r>
            <a:r>
              <a:rPr lang="en-US" sz="2200" i="1" baseline="-25000" dirty="0">
                <a:solidFill>
                  <a:srgbClr val="0070C0"/>
                </a:solidFill>
              </a:rPr>
              <a:t>4</a:t>
            </a:r>
            <a:r>
              <a:rPr lang="en-US" sz="2200" i="1" dirty="0">
                <a:solidFill>
                  <a:srgbClr val="0070C0"/>
                </a:solidFill>
              </a:rPr>
              <a:t> is a much stronger acid than H</a:t>
            </a:r>
            <a:r>
              <a:rPr lang="en-US" sz="2200" i="1" baseline="-25000" dirty="0">
                <a:solidFill>
                  <a:srgbClr val="0070C0"/>
                </a:solidFill>
              </a:rPr>
              <a:t>2</a:t>
            </a:r>
            <a:r>
              <a:rPr lang="en-US" sz="2200" i="1" dirty="0">
                <a:solidFill>
                  <a:srgbClr val="0070C0"/>
                </a:solidFill>
              </a:rPr>
              <a:t>SO</a:t>
            </a:r>
            <a:r>
              <a:rPr lang="en-US" sz="2200" i="1" baseline="-25000" dirty="0">
                <a:solidFill>
                  <a:srgbClr val="0070C0"/>
                </a:solidFill>
              </a:rPr>
              <a:t>3.</a:t>
            </a:r>
            <a:endParaRPr lang="en-US" sz="2200" i="1" dirty="0">
              <a:solidFill>
                <a:srgbClr val="0070C0"/>
              </a:solidFill>
            </a:endParaRPr>
          </a:p>
        </p:txBody>
      </p:sp>
    </p:spTree>
    <p:extLst>
      <p:ext uri="{BB962C8B-B14F-4D97-AF65-F5344CB8AC3E}">
        <p14:creationId xmlns:p14="http://schemas.microsoft.com/office/powerpoint/2010/main" val="2015623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5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450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2" grpId="0" build="p"/>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Content Placeholder 2"/>
          <p:cNvSpPr>
            <a:spLocks noGrp="1"/>
          </p:cNvSpPr>
          <p:nvPr>
            <p:ph idx="1"/>
          </p:nvPr>
        </p:nvSpPr>
        <p:spPr>
          <a:xfrm>
            <a:off x="76200" y="1219200"/>
            <a:ext cx="5105400" cy="2743200"/>
          </a:xfrm>
        </p:spPr>
        <p:txBody>
          <a:bodyPr/>
          <a:lstStyle/>
          <a:p>
            <a:pPr marL="0" lvl="1" indent="0">
              <a:buFontTx/>
              <a:buNone/>
            </a:pPr>
            <a:r>
              <a:rPr lang="en-US" sz="3200" b="1" dirty="0">
                <a:solidFill>
                  <a:srgbClr val="000000"/>
                </a:solidFill>
                <a:latin typeface="Arial" charset="0"/>
                <a:cs typeface="Arial" charset="0"/>
              </a:rPr>
              <a:t>Oxidation Number:</a:t>
            </a:r>
          </a:p>
          <a:p>
            <a:pPr marL="0" lvl="1" indent="0">
              <a:buFontTx/>
              <a:buNone/>
            </a:pPr>
            <a:endParaRPr lang="en-US" sz="500" b="1" dirty="0">
              <a:solidFill>
                <a:srgbClr val="000000"/>
              </a:solidFill>
              <a:latin typeface="Arial" charset="0"/>
              <a:cs typeface="Arial" charset="0"/>
            </a:endParaRPr>
          </a:p>
          <a:p>
            <a:pPr marL="0" lvl="1" indent="0">
              <a:buFontTx/>
              <a:buNone/>
            </a:pPr>
            <a:r>
              <a:rPr lang="en-US" sz="3200" dirty="0">
                <a:solidFill>
                  <a:srgbClr val="000000"/>
                </a:solidFill>
                <a:latin typeface="Arial" charset="0"/>
                <a:cs typeface="Arial" charset="0"/>
              </a:rPr>
              <a:t>The greater the number of oxygen atoms, the stronger the acid</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Factors Affecting Acid Strength</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TextBox 7"/>
          <p:cNvSpPr txBox="1"/>
          <p:nvPr/>
        </p:nvSpPr>
        <p:spPr>
          <a:xfrm>
            <a:off x="1143000" y="4103298"/>
            <a:ext cx="3657600" cy="769441"/>
          </a:xfrm>
          <a:prstGeom prst="rect">
            <a:avLst/>
          </a:prstGeom>
          <a:noFill/>
        </p:spPr>
        <p:txBody>
          <a:bodyPr wrap="square" rtlCol="0">
            <a:spAutoFit/>
          </a:bodyPr>
          <a:lstStyle/>
          <a:p>
            <a:r>
              <a:rPr lang="en-US" sz="2200" i="1" dirty="0">
                <a:solidFill>
                  <a:srgbClr val="0070C0"/>
                </a:solidFill>
              </a:rPr>
              <a:t>Same sort of idea as charge delocalization.</a:t>
            </a:r>
          </a:p>
        </p:txBody>
      </p:sp>
      <p:pic>
        <p:nvPicPr>
          <p:cNvPr id="9" name="Content Placeholder 3"/>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638800" y="1066800"/>
            <a:ext cx="3276600" cy="5785819"/>
          </a:xfrm>
          <a:prstGeom prst="rect">
            <a:avLst/>
          </a:prstGeom>
        </p:spPr>
      </p:pic>
    </p:spTree>
    <p:extLst>
      <p:ext uri="{BB962C8B-B14F-4D97-AF65-F5344CB8AC3E}">
        <p14:creationId xmlns:p14="http://schemas.microsoft.com/office/powerpoint/2010/main" val="623028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4" grpId="0" build="p"/>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6549" name="Straight Arrow Connector 12"/>
          <p:cNvCxnSpPr>
            <a:cxnSpLocks noChangeShapeType="1"/>
          </p:cNvCxnSpPr>
          <p:nvPr/>
        </p:nvCxnSpPr>
        <p:spPr bwMode="auto">
          <a:xfrm flipV="1">
            <a:off x="8534400" y="1600200"/>
            <a:ext cx="0" cy="4495800"/>
          </a:xfrm>
          <a:prstGeom prst="straightConnector1">
            <a:avLst/>
          </a:prstGeom>
          <a:noFill/>
          <a:ln w="50800">
            <a:solidFill>
              <a:srgbClr val="C00000"/>
            </a:solidFill>
            <a:round/>
            <a:headEnd/>
            <a:tailEnd type="arrow" w="med" len="med"/>
          </a:ln>
        </p:spPr>
      </p:cxnSp>
      <p:sp>
        <p:nvSpPr>
          <p:cNvPr id="236550" name="TextBox 13"/>
          <p:cNvSpPr txBox="1">
            <a:spLocks noChangeArrowheads="1"/>
          </p:cNvSpPr>
          <p:nvPr/>
        </p:nvSpPr>
        <p:spPr bwMode="auto">
          <a:xfrm rot="-5400000">
            <a:off x="5946775" y="3711575"/>
            <a:ext cx="4530725" cy="460375"/>
          </a:xfrm>
          <a:prstGeom prst="rect">
            <a:avLst/>
          </a:prstGeom>
          <a:noFill/>
          <a:ln w="9525">
            <a:noFill/>
            <a:miter lim="800000"/>
            <a:headEnd/>
            <a:tailEnd/>
          </a:ln>
        </p:spPr>
        <p:txBody>
          <a:bodyPr wrap="none">
            <a:spAutoFit/>
          </a:bodyPr>
          <a:lstStyle/>
          <a:p>
            <a:r>
              <a:rPr lang="en-US" sz="2400" dirty="0">
                <a:solidFill>
                  <a:srgbClr val="FF0000"/>
                </a:solidFill>
                <a:ea typeface="ＭＳ Ｐゴシック" charset="-128"/>
              </a:rPr>
              <a:t>Electronegativity / Acid Strength</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Electronegativity and Acid Strength</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p:nvPr/>
        </p:nvSpPr>
        <p:spPr>
          <a:xfrm>
            <a:off x="231775" y="6198658"/>
            <a:ext cx="8680449" cy="707886"/>
          </a:xfrm>
          <a:prstGeom prst="rect">
            <a:avLst/>
          </a:prstGeom>
          <a:noFill/>
        </p:spPr>
        <p:txBody>
          <a:bodyPr wrap="square" rtlCol="0">
            <a:spAutoFit/>
          </a:bodyPr>
          <a:lstStyle/>
          <a:p>
            <a:r>
              <a:rPr lang="en-US" sz="2000" i="1" dirty="0">
                <a:solidFill>
                  <a:srgbClr val="0070C0"/>
                </a:solidFill>
              </a:rPr>
              <a:t>Pulling electron-density away from the central oxygen, thus making it easier to remove the hydrogen.</a:t>
            </a:r>
          </a:p>
        </p:txBody>
      </p:sp>
      <p:pic>
        <p:nvPicPr>
          <p:cNvPr id="10" name="Content Placeholder 6"/>
          <p:cNvPicPr>
            <a:picLocks noGrp="1" noChangeAspect="1"/>
          </p:cNvPicPr>
          <p:nvPr/>
        </p:nvPicPr>
        <p:blipFill rotWithShape="1">
          <a:blip r:embed="rId3">
            <a:extLst>
              <a:ext uri="{28A0092B-C50C-407E-A947-70E740481C1C}">
                <a14:useLocalDpi xmlns:a14="http://schemas.microsoft.com/office/drawing/2010/main" val="0"/>
              </a:ext>
            </a:extLst>
          </a:blip>
          <a:srcRect t="5385" b="4418"/>
          <a:stretch/>
        </p:blipFill>
        <p:spPr>
          <a:xfrm>
            <a:off x="1771649" y="1169458"/>
            <a:ext cx="5600700" cy="5105401"/>
          </a:xfrm>
          <a:prstGeom prst="rect">
            <a:avLst/>
          </a:prstGeom>
        </p:spPr>
      </p:pic>
    </p:spTree>
    <p:extLst>
      <p:ext uri="{BB962C8B-B14F-4D97-AF65-F5344CB8AC3E}">
        <p14:creationId xmlns:p14="http://schemas.microsoft.com/office/powerpoint/2010/main" val="3468791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5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0"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Carboxylic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11" name="Content Placeholder 6"/>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30" y="993849"/>
            <a:ext cx="5130800" cy="1231392"/>
          </a:xfrm>
          <a:prstGeom prst="rect">
            <a:avLst/>
          </a:prstGeom>
        </p:spPr>
      </p:pic>
      <p:sp>
        <p:nvSpPr>
          <p:cNvPr id="12" name="Content Placeholder 5"/>
          <p:cNvSpPr>
            <a:spLocks noGrp="1"/>
          </p:cNvSpPr>
          <p:nvPr/>
        </p:nvSpPr>
        <p:spPr>
          <a:xfrm>
            <a:off x="621102" y="3654925"/>
            <a:ext cx="3962400" cy="2313039"/>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C00000"/>
              </a:buClr>
              <a:buFont typeface="Arial" panose="020B0604020202020204" pitchFamily="34" charset="0"/>
              <a:buChar char="•"/>
              <a:defRPr lang="en-US" sz="3200" b="0" kern="1200" dirty="0" smtClean="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spcBef>
                <a:spcPct val="20000"/>
              </a:spcBef>
              <a:buClr>
                <a:srgbClr val="C00000"/>
              </a:buClr>
              <a:buFont typeface="Arial" panose="020B0604020202020204" pitchFamily="34" charset="0"/>
              <a:buChar char="–"/>
              <a:defRPr lang="en-US" sz="2800" b="0" kern="1200" dirty="0" smtClean="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spcBef>
                <a:spcPct val="20000"/>
              </a:spcBef>
              <a:buClr>
                <a:srgbClr val="C00000"/>
              </a:buClr>
              <a:buFont typeface="Arial" panose="020B0604020202020204" pitchFamily="34" charset="0"/>
              <a:buChar char="•"/>
              <a:defRPr lang="en-US" sz="2400" b="0" kern="1200" dirty="0" smtClean="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spcBef>
                <a:spcPct val="20000"/>
              </a:spcBef>
              <a:buClr>
                <a:srgbClr val="C00000"/>
              </a:buClr>
              <a:buFont typeface="Arial" panose="020B0604020202020204" pitchFamily="34" charset="0"/>
              <a:buNone/>
              <a:defRPr lang="en-US" sz="2000" b="0" kern="1200" dirty="0" smtClean="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spcBef>
                <a:spcPct val="20000"/>
              </a:spcBef>
              <a:buClr>
                <a:srgbClr val="C00000"/>
              </a:buClr>
              <a:buFont typeface="Arial" panose="020B0604020202020204" pitchFamily="34" charset="0"/>
              <a:buChar char="•"/>
              <a:defRPr lang="en-US" sz="2000" b="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rPr>
              <a:t>Electronegative elements on R increase acid strength, pulls electron density away from O—H bond</a:t>
            </a:r>
          </a:p>
        </p:txBody>
      </p:sp>
      <p:pic>
        <p:nvPicPr>
          <p:cNvPr id="13" name="Content Placeholder 3"/>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5162430" y="969783"/>
            <a:ext cx="3952491" cy="5394924"/>
          </a:xfrm>
          <a:prstGeom prst="rect">
            <a:avLst/>
          </a:prstGeom>
        </p:spPr>
      </p:pic>
      <p:sp>
        <p:nvSpPr>
          <p:cNvPr id="14" name="TextBox 13"/>
          <p:cNvSpPr txBox="1"/>
          <p:nvPr/>
        </p:nvSpPr>
        <p:spPr>
          <a:xfrm>
            <a:off x="1937589" y="2280624"/>
            <a:ext cx="3276600" cy="769441"/>
          </a:xfrm>
          <a:prstGeom prst="rect">
            <a:avLst/>
          </a:prstGeom>
          <a:noFill/>
        </p:spPr>
        <p:txBody>
          <a:bodyPr wrap="square" rtlCol="0">
            <a:spAutoFit/>
          </a:bodyPr>
          <a:lstStyle/>
          <a:p>
            <a:r>
              <a:rPr lang="en-US" sz="2200" i="1" dirty="0">
                <a:solidFill>
                  <a:srgbClr val="0070C0"/>
                </a:solidFill>
              </a:rPr>
              <a:t>Charge is delocalized in anion due to resonance.</a:t>
            </a:r>
          </a:p>
        </p:txBody>
      </p:sp>
    </p:spTree>
    <p:extLst>
      <p:ext uri="{BB962C8B-B14F-4D97-AF65-F5344CB8AC3E}">
        <p14:creationId xmlns:p14="http://schemas.microsoft.com/office/powerpoint/2010/main" val="493390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2"/>
          <p:cNvPicPr>
            <a:picLocks noChangeAspect="1"/>
          </p:cNvPicPr>
          <p:nvPr/>
        </p:nvPicPr>
        <p:blipFill>
          <a:blip r:embed="rId3"/>
          <a:srcRect/>
          <a:stretch>
            <a:fillRect/>
          </a:stretch>
        </p:blipFill>
        <p:spPr bwMode="auto">
          <a:xfrm>
            <a:off x="1066800" y="2279714"/>
            <a:ext cx="7391400" cy="4578286"/>
          </a:xfrm>
          <a:prstGeom prst="rect">
            <a:avLst/>
          </a:prstGeom>
          <a:noFill/>
          <a:ln w="9525">
            <a:noFill/>
            <a:miter lim="800000"/>
            <a:headEnd/>
            <a:tailEnd/>
          </a:ln>
        </p:spPr>
      </p:pic>
      <p:sp>
        <p:nvSpPr>
          <p:cNvPr id="185346" name="TextBox 4"/>
          <p:cNvSpPr txBox="1">
            <a:spLocks noChangeArrowheads="1"/>
          </p:cNvSpPr>
          <p:nvPr/>
        </p:nvSpPr>
        <p:spPr bwMode="auto">
          <a:xfrm>
            <a:off x="1905000" y="3207603"/>
            <a:ext cx="3733800" cy="830997"/>
          </a:xfrm>
          <a:prstGeom prst="rect">
            <a:avLst/>
          </a:prstGeom>
          <a:noFill/>
          <a:ln w="9525">
            <a:noFill/>
            <a:miter lim="800000"/>
            <a:headEnd/>
            <a:tailEnd/>
          </a:ln>
        </p:spPr>
        <p:txBody>
          <a:bodyPr>
            <a:spAutoFit/>
          </a:bodyPr>
          <a:lstStyle/>
          <a:p>
            <a:pPr algn="ctr"/>
            <a:r>
              <a:rPr lang="en-US" sz="2400" dirty="0">
                <a:ea typeface="ＭＳ Ｐゴシック" charset="-128"/>
              </a:rPr>
              <a:t>Pauling Electronegativity</a:t>
            </a:r>
          </a:p>
          <a:p>
            <a:pPr algn="ctr"/>
            <a:r>
              <a:rPr lang="en-US" sz="2400" dirty="0">
                <a:ea typeface="ＭＳ Ｐゴシック" charset="-128"/>
              </a:rPr>
              <a:t> Scale</a:t>
            </a:r>
          </a:p>
        </p:txBody>
      </p:sp>
      <p:sp>
        <p:nvSpPr>
          <p:cNvPr id="185347" name="Rectangle 3"/>
          <p:cNvSpPr>
            <a:spLocks noGrp="1" noChangeArrowheads="1"/>
          </p:cNvSpPr>
          <p:nvPr>
            <p:ph type="body" idx="1"/>
          </p:nvPr>
        </p:nvSpPr>
        <p:spPr>
          <a:xfrm>
            <a:off x="228600" y="1066800"/>
            <a:ext cx="8610600" cy="1600200"/>
          </a:xfrm>
        </p:spPr>
        <p:txBody>
          <a:bodyPr/>
          <a:lstStyle/>
          <a:p>
            <a:pPr eaLnBrk="1" hangingPunct="1"/>
            <a:r>
              <a:rPr lang="en-US" b="1" dirty="0">
                <a:solidFill>
                  <a:schemeClr val="accent4"/>
                </a:solidFill>
                <a:latin typeface="Arial" charset="0"/>
                <a:cs typeface="Arial" charset="0"/>
              </a:rPr>
              <a:t>Electronegativity </a:t>
            </a:r>
            <a:r>
              <a:rPr lang="en-US" dirty="0">
                <a:solidFill>
                  <a:schemeClr val="accent4"/>
                </a:solidFill>
                <a:latin typeface="Arial" charset="0"/>
                <a:cs typeface="Arial" charset="0"/>
              </a:rPr>
              <a:t>(EN):</a:t>
            </a:r>
          </a:p>
          <a:p>
            <a:pPr lvl="1" eaLnBrk="1" hangingPunct="1"/>
            <a:r>
              <a:rPr lang="en-US" dirty="0">
                <a:solidFill>
                  <a:schemeClr val="accent4"/>
                </a:solidFill>
                <a:latin typeface="Arial" charset="0"/>
                <a:cs typeface="Arial" charset="0"/>
              </a:rPr>
              <a:t>Relative ability of an atom to attract electrons in a bond to itself. </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chemeClr val="tx1"/>
                </a:solidFill>
                <a:cs typeface="Georgia"/>
              </a:rPr>
              <a:t>Review: Electronegativity</a:t>
            </a:r>
            <a:endParaRPr lang="en-US" sz="4400" kern="0" dirty="0">
              <a:solidFill>
                <a:schemeClr val="tx1"/>
              </a:solidFill>
              <a:latin typeface="Georgia"/>
              <a:cs typeface="Georgia"/>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4" name="TextBox 3"/>
          <p:cNvSpPr txBox="1"/>
          <p:nvPr/>
        </p:nvSpPr>
        <p:spPr>
          <a:xfrm rot="16200000">
            <a:off x="-270042" y="4419859"/>
            <a:ext cx="1519016" cy="461665"/>
          </a:xfrm>
          <a:prstGeom prst="rect">
            <a:avLst/>
          </a:prstGeom>
          <a:noFill/>
        </p:spPr>
        <p:txBody>
          <a:bodyPr wrap="none" rtlCol="0">
            <a:spAutoFit/>
          </a:bodyPr>
          <a:lstStyle/>
          <a:p>
            <a:r>
              <a:rPr lang="en-US" sz="2400" dirty="0">
                <a:solidFill>
                  <a:srgbClr val="FF0000"/>
                </a:solidFill>
              </a:rPr>
              <a:t>Increases</a:t>
            </a:r>
          </a:p>
        </p:txBody>
      </p:sp>
      <p:sp>
        <p:nvSpPr>
          <p:cNvPr id="11" name="TextBox 10"/>
          <p:cNvSpPr txBox="1"/>
          <p:nvPr/>
        </p:nvSpPr>
        <p:spPr>
          <a:xfrm>
            <a:off x="3352800" y="2514600"/>
            <a:ext cx="1519016" cy="461665"/>
          </a:xfrm>
          <a:prstGeom prst="rect">
            <a:avLst/>
          </a:prstGeom>
          <a:noFill/>
        </p:spPr>
        <p:txBody>
          <a:bodyPr wrap="none" rtlCol="0">
            <a:spAutoFit/>
          </a:bodyPr>
          <a:lstStyle/>
          <a:p>
            <a:r>
              <a:rPr lang="en-US" sz="2400" dirty="0">
                <a:solidFill>
                  <a:srgbClr val="FF0000"/>
                </a:solidFill>
              </a:rPr>
              <a:t>Increases</a:t>
            </a:r>
          </a:p>
        </p:txBody>
      </p:sp>
      <p:cxnSp>
        <p:nvCxnSpPr>
          <p:cNvPr id="6" name="Straight Arrow Connector 5"/>
          <p:cNvCxnSpPr/>
          <p:nvPr/>
        </p:nvCxnSpPr>
        <p:spPr bwMode="auto">
          <a:xfrm flipV="1">
            <a:off x="838200" y="3276600"/>
            <a:ext cx="0" cy="3200400"/>
          </a:xfrm>
          <a:prstGeom prst="straightConnector1">
            <a:avLst/>
          </a:prstGeom>
          <a:solidFill>
            <a:schemeClr val="accent1"/>
          </a:solidFill>
          <a:ln w="53975" cap="flat" cmpd="sng" algn="ctr">
            <a:solidFill>
              <a:srgbClr val="FF0000"/>
            </a:solidFill>
            <a:prstDash val="solid"/>
            <a:round/>
            <a:headEnd type="none" w="med" len="med"/>
            <a:tailEnd type="stealth" w="lg" len="lg"/>
          </a:ln>
          <a:effectLst/>
        </p:spPr>
      </p:cxnSp>
      <p:cxnSp>
        <p:nvCxnSpPr>
          <p:cNvPr id="14" name="Straight Arrow Connector 13"/>
          <p:cNvCxnSpPr/>
          <p:nvPr/>
        </p:nvCxnSpPr>
        <p:spPr bwMode="auto">
          <a:xfrm rot="5400000" flipV="1">
            <a:off x="3962400" y="1371600"/>
            <a:ext cx="0" cy="3200400"/>
          </a:xfrm>
          <a:prstGeom prst="straightConnector1">
            <a:avLst/>
          </a:prstGeom>
          <a:solidFill>
            <a:schemeClr val="accent1"/>
          </a:solidFill>
          <a:ln w="53975" cap="flat" cmpd="sng" algn="ctr">
            <a:solidFill>
              <a:srgbClr val="FF0000"/>
            </a:solidFill>
            <a:prstDash val="solid"/>
            <a:round/>
            <a:headEnd type="none" w="med" len="med"/>
            <a:tailEnd type="stealth" w="lg" len="lg"/>
          </a:ln>
          <a:effectLst/>
        </p:spPr>
      </p:cxnSp>
      <p:sp>
        <p:nvSpPr>
          <p:cNvPr id="12" name="TextBox 11"/>
          <p:cNvSpPr txBox="1"/>
          <p:nvPr/>
        </p:nvSpPr>
        <p:spPr>
          <a:xfrm>
            <a:off x="7165573" y="6483290"/>
            <a:ext cx="1978427" cy="400110"/>
          </a:xfrm>
          <a:prstGeom prst="rect">
            <a:avLst/>
          </a:prstGeom>
          <a:noFill/>
        </p:spPr>
        <p:txBody>
          <a:bodyPr wrap="none" rtlCol="0">
            <a:spAutoFit/>
          </a:bodyPr>
          <a:lstStyle/>
          <a:p>
            <a:r>
              <a:rPr lang="en-US" sz="2000" i="1" dirty="0">
                <a:solidFill>
                  <a:srgbClr val="0070C0"/>
                </a:solidFill>
              </a:rPr>
              <a:t>From Chapter 4</a:t>
            </a:r>
          </a:p>
        </p:txBody>
      </p:sp>
    </p:spTree>
    <p:extLst>
      <p:ext uri="{BB962C8B-B14F-4D97-AF65-F5344CB8AC3E}">
        <p14:creationId xmlns:p14="http://schemas.microsoft.com/office/powerpoint/2010/main" val="32340509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pic>
        <p:nvPicPr>
          <p:cNvPr id="2" name="TPChart" title="Results Chart"/>
          <p:cNvPicPr>
            <a:picLocks/>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8072"/>
          </a:xfrm>
          <a:prstGeom prst="rect">
            <a:avLst/>
          </a:prstGeom>
        </p:spPr>
      </p:pic>
      <p:sp>
        <p:nvSpPr>
          <p:cNvPr id="2050" name="TPQuestion"/>
          <p:cNvSpPr>
            <a:spLocks noGrp="1"/>
          </p:cNvSpPr>
          <p:nvPr>
            <p:ph type="title"/>
          </p:nvPr>
        </p:nvSpPr>
        <p:spPr>
          <a:xfrm>
            <a:off x="76200" y="1066800"/>
            <a:ext cx="8763000" cy="1143000"/>
          </a:xfrm>
        </p:spPr>
        <p:txBody>
          <a:bodyPr/>
          <a:lstStyle/>
          <a:p>
            <a:pPr algn="l"/>
            <a:r>
              <a:rPr lang="en-US" sz="3200" dirty="0">
                <a:solidFill>
                  <a:srgbClr val="000000"/>
                </a:solidFill>
                <a:latin typeface="Arial"/>
              </a:rPr>
              <a:t>Which one of the following is a conjugate acid–base pair?</a:t>
            </a:r>
            <a:endParaRPr lang="en-US" sz="3200" dirty="0">
              <a:latin typeface="Calibri" charset="0"/>
              <a:ea typeface="MS PGothic" charset="0"/>
            </a:endParaRPr>
          </a:p>
        </p:txBody>
      </p:sp>
      <p:sp>
        <p:nvSpPr>
          <p:cNvPr id="2051" name="TPAnswers"/>
          <p:cNvSpPr>
            <a:spLocks noGrp="1"/>
          </p:cNvSpPr>
          <p:nvPr>
            <p:ph idx="1"/>
            <p:custDataLst>
              <p:tags r:id="rId3"/>
            </p:custDataLst>
          </p:nvPr>
        </p:nvSpPr>
        <p:spPr>
          <a:xfrm>
            <a:off x="228600" y="2438400"/>
            <a:ext cx="4114800" cy="3124200"/>
          </a:xfrm>
        </p:spPr>
        <p:txBody>
          <a:bodyPr>
            <a:normAutofit/>
          </a:bodyPr>
          <a:lstStyle/>
          <a:p>
            <a:pPr marL="514350" indent="-514350">
              <a:spcAft>
                <a:spcPts val="0"/>
              </a:spcAft>
              <a:buFont typeface="Arial" charset="0"/>
              <a:buAutoNum type="alphaUcPeriod"/>
            </a:pPr>
            <a:r>
              <a:rPr lang="en-US" dirty="0" err="1">
                <a:solidFill>
                  <a:schemeClr val="accent4"/>
                </a:solidFill>
                <a:latin typeface="Arial" panose="020B0604020202020204" pitchFamily="34" charset="0"/>
                <a:cs typeface="Arial" panose="020B0604020202020204" pitchFamily="34" charset="0"/>
              </a:rPr>
              <a:t>NaF</a:t>
            </a:r>
            <a:r>
              <a:rPr lang="en-US" dirty="0">
                <a:solidFill>
                  <a:schemeClr val="accent4"/>
                </a:solidFill>
                <a:latin typeface="Arial" panose="020B0604020202020204" pitchFamily="34" charset="0"/>
                <a:cs typeface="Arial" panose="020B0604020202020204" pitchFamily="34" charset="0"/>
              </a:rPr>
              <a:t> and F</a:t>
            </a:r>
            <a:r>
              <a:rPr lang="en-US" baseline="30000" dirty="0">
                <a:solidFill>
                  <a:schemeClr val="accent4"/>
                </a:solidFill>
                <a:latin typeface="Arial" panose="020B0604020202020204" pitchFamily="34" charset="0"/>
                <a:cs typeface="Arial" panose="020B0604020202020204" pitchFamily="34" charset="0"/>
              </a:rPr>
              <a:t>–</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HNO</a:t>
            </a:r>
            <a:r>
              <a:rPr lang="en-US" baseline="-25000" dirty="0">
                <a:solidFill>
                  <a:schemeClr val="accent4"/>
                </a:solidFill>
                <a:latin typeface="Arial" panose="020B0604020202020204" pitchFamily="34" charset="0"/>
                <a:cs typeface="Arial" panose="020B0604020202020204" pitchFamily="34" charset="0"/>
              </a:rPr>
              <a:t>3</a:t>
            </a:r>
            <a:r>
              <a:rPr lang="en-US" dirty="0">
                <a:solidFill>
                  <a:schemeClr val="accent4"/>
                </a:solidFill>
                <a:latin typeface="Arial" panose="020B0604020202020204" pitchFamily="34" charset="0"/>
                <a:cs typeface="Arial" panose="020B0604020202020204" pitchFamily="34" charset="0"/>
              </a:rPr>
              <a:t> and HNO</a:t>
            </a:r>
            <a:r>
              <a:rPr lang="en-US" baseline="-25000" dirty="0">
                <a:solidFill>
                  <a:schemeClr val="accent4"/>
                </a:solidFill>
                <a:latin typeface="Arial" panose="020B0604020202020204" pitchFamily="34" charset="0"/>
                <a:cs typeface="Arial" panose="020B0604020202020204" pitchFamily="34" charset="0"/>
              </a:rPr>
              <a:t>2</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HI and I</a:t>
            </a:r>
            <a:r>
              <a:rPr lang="en-US" baseline="30000" dirty="0">
                <a:solidFill>
                  <a:schemeClr val="accent4"/>
                </a:solidFill>
                <a:latin typeface="Arial" panose="020B0604020202020204" pitchFamily="34" charset="0"/>
                <a:cs typeface="Arial" panose="020B0604020202020204" pitchFamily="34" charset="0"/>
              </a:rPr>
              <a:t>–</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NH</a:t>
            </a:r>
            <a:r>
              <a:rPr lang="en-US" baseline="-25000" dirty="0">
                <a:solidFill>
                  <a:schemeClr val="accent4"/>
                </a:solidFill>
                <a:latin typeface="Arial" panose="020B0604020202020204" pitchFamily="34" charset="0"/>
                <a:cs typeface="Arial" panose="020B0604020202020204" pitchFamily="34" charset="0"/>
              </a:rPr>
              <a:t>4</a:t>
            </a:r>
            <a:r>
              <a:rPr lang="en-US" baseline="30000" dirty="0">
                <a:solidFill>
                  <a:schemeClr val="accent4"/>
                </a:solidFill>
                <a:latin typeface="Arial" panose="020B0604020202020204" pitchFamily="34" charset="0"/>
                <a:cs typeface="Arial" panose="020B0604020202020204" pitchFamily="34" charset="0"/>
              </a:rPr>
              <a:t>+ </a:t>
            </a:r>
            <a:r>
              <a:rPr lang="en-US" dirty="0">
                <a:solidFill>
                  <a:schemeClr val="accent4"/>
                </a:solidFill>
                <a:latin typeface="Arial" panose="020B0604020202020204" pitchFamily="34" charset="0"/>
                <a:cs typeface="Arial" panose="020B0604020202020204" pitchFamily="34" charset="0"/>
              </a:rPr>
              <a:t>and NH</a:t>
            </a:r>
            <a:r>
              <a:rPr lang="en-US" baseline="-25000" dirty="0">
                <a:solidFill>
                  <a:schemeClr val="accent4"/>
                </a:solidFill>
                <a:latin typeface="Arial" panose="020B0604020202020204" pitchFamily="34" charset="0"/>
                <a:cs typeface="Arial" panose="020B0604020202020204" pitchFamily="34" charset="0"/>
              </a:rPr>
              <a:t>2</a:t>
            </a:r>
            <a:r>
              <a:rPr lang="en-US" baseline="30000" dirty="0">
                <a:solidFill>
                  <a:schemeClr val="accent4"/>
                </a:solidFill>
                <a:latin typeface="Arial" panose="020B0604020202020204" pitchFamily="34" charset="0"/>
                <a:cs typeface="Arial" panose="020B0604020202020204" pitchFamily="34" charset="0"/>
              </a:rPr>
              <a:t>–</a:t>
            </a:r>
          </a:p>
          <a:p>
            <a:pPr marL="514350" indent="-514350">
              <a:spcAft>
                <a:spcPts val="0"/>
              </a:spcAft>
              <a:buFont typeface="Arial" charset="0"/>
              <a:buAutoNum type="alphaUcPeriod"/>
            </a:pPr>
            <a:r>
              <a:rPr lang="en-US" dirty="0">
                <a:solidFill>
                  <a:schemeClr val="accent4"/>
                </a:solidFill>
                <a:latin typeface="Arial" panose="020B0604020202020204" pitchFamily="34" charset="0"/>
                <a:cs typeface="Arial" panose="020B0604020202020204" pitchFamily="34" charset="0"/>
              </a:rPr>
              <a:t>H</a:t>
            </a:r>
            <a:r>
              <a:rPr lang="en-US" baseline="-25000" dirty="0">
                <a:solidFill>
                  <a:schemeClr val="accent4"/>
                </a:solidFill>
                <a:latin typeface="Arial" panose="020B0604020202020204" pitchFamily="34" charset="0"/>
                <a:cs typeface="Arial" panose="020B0604020202020204" pitchFamily="34" charset="0"/>
              </a:rPr>
              <a:t>2</a:t>
            </a:r>
            <a:r>
              <a:rPr lang="en-US" dirty="0">
                <a:solidFill>
                  <a:schemeClr val="accent4"/>
                </a:solidFill>
                <a:latin typeface="Arial" panose="020B0604020202020204" pitchFamily="34" charset="0"/>
                <a:cs typeface="Arial" panose="020B0604020202020204" pitchFamily="34" charset="0"/>
              </a:rPr>
              <a:t>O and H</a:t>
            </a:r>
            <a:r>
              <a:rPr lang="en-US" baseline="-25000" dirty="0">
                <a:solidFill>
                  <a:schemeClr val="accent4"/>
                </a:solidFill>
                <a:latin typeface="Arial" panose="020B0604020202020204" pitchFamily="34" charset="0"/>
                <a:cs typeface="Arial" panose="020B0604020202020204" pitchFamily="34" charset="0"/>
              </a:rPr>
              <a:t>2</a:t>
            </a:r>
            <a:r>
              <a:rPr lang="en-US" dirty="0">
                <a:solidFill>
                  <a:schemeClr val="accent4"/>
                </a:solidFill>
                <a:latin typeface="Arial" panose="020B0604020202020204" pitchFamily="34" charset="0"/>
                <a:cs typeface="Arial" panose="020B0604020202020204" pitchFamily="34" charset="0"/>
              </a:rPr>
              <a:t>O</a:t>
            </a:r>
            <a:r>
              <a:rPr lang="en-US" baseline="-25000" dirty="0">
                <a:solidFill>
                  <a:schemeClr val="accent4"/>
                </a:solidFill>
                <a:latin typeface="Arial" panose="020B0604020202020204" pitchFamily="34" charset="0"/>
                <a:cs typeface="Arial" panose="020B0604020202020204" pitchFamily="34" charset="0"/>
              </a:rPr>
              <a:t>2</a:t>
            </a: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Conjugate Acids-Bases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Rectangle 6"/>
          <p:cNvSpPr/>
          <p:nvPr/>
        </p:nvSpPr>
        <p:spPr bwMode="auto">
          <a:xfrm>
            <a:off x="228600" y="3581400"/>
            <a:ext cx="2438400" cy="61717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3" name="TPStartPoll"/>
          <p:cNvSpPr/>
          <p:nvPr/>
        </p:nvSpPr>
        <p:spPr bwMode="auto">
          <a:xfrm>
            <a:off x="0" y="0"/>
            <a:ext cx="12700" cy="12700"/>
          </a:xfrm>
          <a:prstGeom prst="rect">
            <a:avLst/>
          </a:prstGeom>
          <a:solidFill>
            <a:schemeClr val="accent1">
              <a:alpha val="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4" name="TPPolling">
            <a:extLst>
              <a:ext uri="{FF2B5EF4-FFF2-40B4-BE49-F238E27FC236}">
                <a16:creationId xmlns:a16="http://schemas.microsoft.com/office/drawing/2014/main" id="{CA3193F1-F6A8-431E-9C37-025203E4EC3B}"/>
              </a:ext>
            </a:extLst>
          </p:cNvPr>
          <p:cNvSpPr/>
          <p:nvPr/>
        </p:nvSpPr>
        <p:spPr bwMode="auto">
          <a:xfrm>
            <a:off x="0" y="0"/>
            <a:ext cx="12700" cy="12700"/>
          </a:xfrm>
          <a:prstGeom prst="rect">
            <a:avLst/>
          </a:prstGeom>
          <a:solidFill>
            <a:schemeClr val="accent1">
              <a:alpha val="1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custDataLst>
      <p:tags r:id="rId1"/>
    </p:custDataLst>
    <p:extLst>
      <p:ext uri="{BB962C8B-B14F-4D97-AF65-F5344CB8AC3E}">
        <p14:creationId xmlns:p14="http://schemas.microsoft.com/office/powerpoint/2010/main" val="2874245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3"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Content Placeholder 2"/>
          <p:cNvSpPr>
            <a:spLocks noGrp="1"/>
          </p:cNvSpPr>
          <p:nvPr>
            <p:ph idx="1"/>
          </p:nvPr>
        </p:nvSpPr>
        <p:spPr>
          <a:xfrm>
            <a:off x="152400" y="1447800"/>
            <a:ext cx="7924800" cy="4419600"/>
          </a:xfrm>
        </p:spPr>
        <p:txBody>
          <a:bodyPr/>
          <a:lstStyle/>
          <a:p>
            <a:pPr marL="342900" lvl="1" indent="-342900">
              <a:spcBef>
                <a:spcPts val="1200"/>
              </a:spcBef>
              <a:buFont typeface="Arial" panose="020B0604020202020204" pitchFamily="34" charset="0"/>
              <a:buChar char="•"/>
            </a:pPr>
            <a:r>
              <a:rPr lang="en-US" sz="3200" b="1" dirty="0">
                <a:solidFill>
                  <a:schemeClr val="accent4"/>
                </a:solidFill>
                <a:latin typeface="Arial" charset="0"/>
                <a:cs typeface="Arial" charset="0"/>
              </a:rPr>
              <a:t>Water as Base</a:t>
            </a:r>
            <a:r>
              <a:rPr lang="en-US" sz="3200" dirty="0">
                <a:solidFill>
                  <a:schemeClr val="accent4"/>
                </a:solidFill>
                <a:latin typeface="Arial" charset="0"/>
                <a:cs typeface="Arial" charset="0"/>
              </a:rPr>
              <a:t>:</a:t>
            </a:r>
          </a:p>
          <a:p>
            <a:pPr marL="342900" lvl="2" indent="-342900">
              <a:spcBef>
                <a:spcPts val="1200"/>
              </a:spcBef>
              <a:buFont typeface="Arial" panose="020B0604020202020204" pitchFamily="34" charset="0"/>
              <a:buChar char="•"/>
            </a:pPr>
            <a:endParaRPr lang="en-US" sz="2800" dirty="0">
              <a:latin typeface="Arial" charset="0"/>
              <a:cs typeface="Arial" charset="0"/>
            </a:endParaRPr>
          </a:p>
          <a:p>
            <a:pPr marL="342900" lvl="2" indent="-342900">
              <a:spcBef>
                <a:spcPts val="1200"/>
              </a:spcBef>
              <a:buFont typeface="Arial" panose="020B0604020202020204" pitchFamily="34" charset="0"/>
              <a:buChar char="•"/>
            </a:pPr>
            <a:endParaRPr lang="en-US" sz="2800" dirty="0">
              <a:latin typeface="Arial" charset="0"/>
              <a:cs typeface="Arial" charset="0"/>
            </a:endParaRPr>
          </a:p>
          <a:p>
            <a:pPr marL="342900" lvl="1" indent="-342900">
              <a:spcBef>
                <a:spcPts val="1200"/>
              </a:spcBef>
              <a:buFont typeface="Arial" panose="020B0604020202020204" pitchFamily="34" charset="0"/>
              <a:buChar char="•"/>
            </a:pPr>
            <a:r>
              <a:rPr lang="en-US" sz="3200" b="1" dirty="0">
                <a:solidFill>
                  <a:schemeClr val="accent4"/>
                </a:solidFill>
                <a:latin typeface="Arial" charset="0"/>
                <a:cs typeface="Arial" charset="0"/>
              </a:rPr>
              <a:t>Water as Acid</a:t>
            </a:r>
            <a:r>
              <a:rPr lang="en-US" sz="3200" dirty="0">
                <a:solidFill>
                  <a:schemeClr val="accent4"/>
                </a:solidFill>
                <a:latin typeface="Arial" charset="0"/>
                <a:cs typeface="Arial" charset="0"/>
              </a:rPr>
              <a:t>:</a:t>
            </a:r>
          </a:p>
          <a:p>
            <a:pPr marL="342900" lvl="1" indent="-342900">
              <a:spcBef>
                <a:spcPts val="1200"/>
              </a:spcBef>
              <a:buFont typeface="Wingdings" pitchFamily="2" charset="2"/>
              <a:buNone/>
            </a:pPr>
            <a:endParaRPr lang="en-US" sz="3400" dirty="0">
              <a:latin typeface="Arial" charset="0"/>
              <a:cs typeface="Arial" charset="0"/>
            </a:endParaRPr>
          </a:p>
          <a:p>
            <a:pPr marL="342900" lvl="1" indent="-342900">
              <a:spcBef>
                <a:spcPts val="1200"/>
              </a:spcBef>
              <a:buFont typeface="Wingdings" pitchFamily="2" charset="2"/>
              <a:buNone/>
            </a:pPr>
            <a:endParaRPr lang="en-US" sz="3400" dirty="0">
              <a:latin typeface="Arial" charset="0"/>
              <a:cs typeface="Arial" charset="0"/>
            </a:endParaRPr>
          </a:p>
          <a:p>
            <a:pPr>
              <a:spcBef>
                <a:spcPts val="1200"/>
              </a:spcBef>
            </a:pPr>
            <a:r>
              <a:rPr lang="en-US" b="1" dirty="0" err="1">
                <a:solidFill>
                  <a:schemeClr val="accent4"/>
                </a:solidFill>
                <a:latin typeface="Arial" charset="0"/>
                <a:cs typeface="Arial" charset="0"/>
              </a:rPr>
              <a:t>Amphiprotic</a:t>
            </a:r>
            <a:r>
              <a:rPr lang="en-US" b="1" dirty="0">
                <a:solidFill>
                  <a:schemeClr val="accent4"/>
                </a:solidFill>
                <a:latin typeface="Arial" charset="0"/>
                <a:cs typeface="Arial" charset="0"/>
              </a:rPr>
              <a:t>:</a:t>
            </a:r>
            <a:r>
              <a:rPr lang="en-US" dirty="0">
                <a:solidFill>
                  <a:schemeClr val="accent4"/>
                </a:solidFill>
                <a:latin typeface="Arial" charset="0"/>
                <a:cs typeface="Arial" charset="0"/>
              </a:rPr>
              <a:t> Acts as </a:t>
            </a:r>
            <a:r>
              <a:rPr lang="en-US" dirty="0">
                <a:solidFill>
                  <a:srgbClr val="FF0000"/>
                </a:solidFill>
                <a:latin typeface="Arial" charset="0"/>
                <a:cs typeface="Arial" charset="0"/>
              </a:rPr>
              <a:t>acid</a:t>
            </a:r>
            <a:r>
              <a:rPr lang="en-US" dirty="0">
                <a:solidFill>
                  <a:schemeClr val="accent4"/>
                </a:solidFill>
                <a:latin typeface="Arial" charset="0"/>
                <a:cs typeface="Arial" charset="0"/>
              </a:rPr>
              <a:t> or </a:t>
            </a:r>
            <a:r>
              <a:rPr lang="en-US" dirty="0">
                <a:solidFill>
                  <a:srgbClr val="1083DB"/>
                </a:solidFill>
                <a:latin typeface="Arial" charset="0"/>
                <a:cs typeface="Arial" charset="0"/>
              </a:rPr>
              <a:t>base</a:t>
            </a:r>
          </a:p>
        </p:txBody>
      </p:sp>
      <p:sp>
        <p:nvSpPr>
          <p:cNvPr id="116738" name="TextBox 3"/>
          <p:cNvSpPr txBox="1">
            <a:spLocks noChangeArrowheads="1"/>
          </p:cNvSpPr>
          <p:nvPr/>
        </p:nvSpPr>
        <p:spPr bwMode="auto">
          <a:xfrm>
            <a:off x="3048000" y="4360358"/>
            <a:ext cx="1981200" cy="768350"/>
          </a:xfrm>
          <a:prstGeom prst="rect">
            <a:avLst/>
          </a:prstGeom>
          <a:noFill/>
          <a:ln w="9525">
            <a:noFill/>
            <a:miter lim="800000"/>
            <a:headEnd/>
            <a:tailEnd/>
          </a:ln>
        </p:spPr>
        <p:txBody>
          <a:bodyPr>
            <a:spAutoFit/>
          </a:bodyPr>
          <a:lstStyle/>
          <a:p>
            <a:pPr algn="ctr"/>
            <a:r>
              <a:rPr lang="en-US" sz="2200" dirty="0">
                <a:solidFill>
                  <a:srgbClr val="FF0000"/>
                </a:solidFill>
                <a:latin typeface="Helvetica" pitchFamily="34" charset="0"/>
                <a:ea typeface="ＭＳ Ｐゴシック" charset="-128"/>
              </a:rPr>
              <a:t>Proton donor (acid)</a:t>
            </a:r>
          </a:p>
        </p:txBody>
      </p:sp>
      <p:sp>
        <p:nvSpPr>
          <p:cNvPr id="116739" name="TextBox 4"/>
          <p:cNvSpPr txBox="1">
            <a:spLocks noChangeArrowheads="1"/>
          </p:cNvSpPr>
          <p:nvPr/>
        </p:nvSpPr>
        <p:spPr bwMode="auto">
          <a:xfrm>
            <a:off x="457200" y="4341560"/>
            <a:ext cx="2743200" cy="769441"/>
          </a:xfrm>
          <a:prstGeom prst="rect">
            <a:avLst/>
          </a:prstGeom>
          <a:noFill/>
          <a:ln w="9525">
            <a:noFill/>
            <a:miter lim="800000"/>
            <a:headEnd/>
            <a:tailEnd/>
          </a:ln>
        </p:spPr>
        <p:txBody>
          <a:bodyPr wrap="square">
            <a:spAutoFit/>
          </a:bodyPr>
          <a:lstStyle/>
          <a:p>
            <a:pPr algn="ctr"/>
            <a:r>
              <a:rPr lang="en-US" sz="2200" dirty="0">
                <a:solidFill>
                  <a:srgbClr val="0070C0"/>
                </a:solidFill>
                <a:latin typeface="Helvetica" pitchFamily="34" charset="0"/>
                <a:ea typeface="ＭＳ Ｐゴシック" charset="-128"/>
              </a:rPr>
              <a:t>Proton acceptor (base)</a:t>
            </a:r>
          </a:p>
        </p:txBody>
      </p:sp>
      <p:sp>
        <p:nvSpPr>
          <p:cNvPr id="116740" name="TextBox 5"/>
          <p:cNvSpPr txBox="1">
            <a:spLocks noChangeArrowheads="1"/>
          </p:cNvSpPr>
          <p:nvPr/>
        </p:nvSpPr>
        <p:spPr bwMode="auto">
          <a:xfrm>
            <a:off x="801232" y="2519110"/>
            <a:ext cx="1981200" cy="769938"/>
          </a:xfrm>
          <a:prstGeom prst="rect">
            <a:avLst/>
          </a:prstGeom>
          <a:noFill/>
          <a:ln w="9525">
            <a:noFill/>
            <a:miter lim="800000"/>
            <a:headEnd/>
            <a:tailEnd/>
          </a:ln>
        </p:spPr>
        <p:txBody>
          <a:bodyPr>
            <a:spAutoFit/>
          </a:bodyPr>
          <a:lstStyle/>
          <a:p>
            <a:pPr algn="ctr"/>
            <a:r>
              <a:rPr lang="en-US" sz="2200" dirty="0">
                <a:solidFill>
                  <a:srgbClr val="FF0000"/>
                </a:solidFill>
                <a:latin typeface="Helvetica" pitchFamily="34" charset="0"/>
                <a:ea typeface="ＭＳ Ｐゴシック" charset="-128"/>
              </a:rPr>
              <a:t>Proton donor (acid)</a:t>
            </a:r>
          </a:p>
        </p:txBody>
      </p:sp>
      <p:sp>
        <p:nvSpPr>
          <p:cNvPr id="116741" name="TextBox 6"/>
          <p:cNvSpPr txBox="1">
            <a:spLocks noChangeArrowheads="1"/>
          </p:cNvSpPr>
          <p:nvPr/>
        </p:nvSpPr>
        <p:spPr bwMode="auto">
          <a:xfrm>
            <a:off x="2667000" y="2519110"/>
            <a:ext cx="2514600" cy="769938"/>
          </a:xfrm>
          <a:prstGeom prst="rect">
            <a:avLst/>
          </a:prstGeom>
          <a:noFill/>
          <a:ln w="9525">
            <a:noFill/>
            <a:miter lim="800000"/>
            <a:headEnd/>
            <a:tailEnd/>
          </a:ln>
        </p:spPr>
        <p:txBody>
          <a:bodyPr>
            <a:spAutoFit/>
          </a:bodyPr>
          <a:lstStyle/>
          <a:p>
            <a:pPr algn="ctr"/>
            <a:r>
              <a:rPr lang="en-US" sz="2200" dirty="0">
                <a:solidFill>
                  <a:srgbClr val="0070C0"/>
                </a:solidFill>
                <a:latin typeface="Helvetica" pitchFamily="34" charset="0"/>
                <a:ea typeface="ＭＳ Ｐゴシック" charset="-128"/>
              </a:rPr>
              <a:t>Proton acceptor (base)</a:t>
            </a:r>
          </a:p>
        </p:txBody>
      </p:sp>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Review: Is Water an Acid or Base?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0" name="Straight Connector 9"/>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2" name="Rectangle 3"/>
          <p:cNvSpPr txBox="1">
            <a:spLocks noChangeArrowheads="1"/>
          </p:cNvSpPr>
          <p:nvPr/>
        </p:nvSpPr>
        <p:spPr>
          <a:xfrm>
            <a:off x="914400" y="2124414"/>
            <a:ext cx="8382000" cy="4572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lnSpc>
                <a:spcPct val="90000"/>
              </a:lnSpc>
              <a:spcBef>
                <a:spcPts val="1400"/>
              </a:spcBef>
              <a:buFontTx/>
              <a:buNone/>
              <a:defRPr/>
            </a:pPr>
            <a:r>
              <a:rPr lang="en-US" kern="0" dirty="0">
                <a:solidFill>
                  <a:schemeClr val="accent4"/>
                </a:solidFill>
                <a:latin typeface="Arial" panose="020B0604020202020204" pitchFamily="34" charset="0"/>
                <a:cs typeface="Arial" panose="020B0604020202020204" pitchFamily="34" charset="0"/>
              </a:rPr>
              <a:t>HCl (</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   +   </a:t>
            </a:r>
            <a:r>
              <a:rPr lang="en-US" kern="0" dirty="0">
                <a:solidFill>
                  <a:srgbClr val="1083DB"/>
                </a:solidFill>
                <a:latin typeface="Arial" panose="020B0604020202020204" pitchFamily="34" charset="0"/>
                <a:cs typeface="Arial" panose="020B0604020202020204" pitchFamily="34" charset="0"/>
              </a:rPr>
              <a:t>H</a:t>
            </a:r>
            <a:r>
              <a:rPr lang="en-US" kern="0" baseline="-25000" dirty="0">
                <a:solidFill>
                  <a:srgbClr val="1083DB"/>
                </a:solidFill>
                <a:latin typeface="Arial" panose="020B0604020202020204" pitchFamily="34" charset="0"/>
                <a:cs typeface="Arial" panose="020B0604020202020204" pitchFamily="34" charset="0"/>
              </a:rPr>
              <a:t>2</a:t>
            </a:r>
            <a:r>
              <a:rPr lang="en-US" kern="0" dirty="0">
                <a:solidFill>
                  <a:srgbClr val="1083DB"/>
                </a:solidFill>
                <a:latin typeface="Arial" panose="020B0604020202020204" pitchFamily="34" charset="0"/>
                <a:cs typeface="Arial" panose="020B0604020202020204" pitchFamily="34" charset="0"/>
              </a:rPr>
              <a:t>O(ℓ)  </a:t>
            </a:r>
            <a:r>
              <a:rPr lang="en-US" dirty="0">
                <a:solidFill>
                  <a:schemeClr val="accent4"/>
                </a:solidFill>
                <a:latin typeface="Arial" charset="0"/>
              </a:rPr>
              <a:t>→</a:t>
            </a:r>
            <a:r>
              <a:rPr lang="en-US" kern="0" dirty="0">
                <a:solidFill>
                  <a:schemeClr val="accent4"/>
                </a:solidFill>
                <a:latin typeface="Arial" panose="020B0604020202020204" pitchFamily="34" charset="0"/>
                <a:cs typeface="Arial" panose="020B0604020202020204" pitchFamily="34" charset="0"/>
              </a:rPr>
              <a:t>  </a:t>
            </a:r>
            <a:r>
              <a:rPr lang="en-US" kern="0" dirty="0">
                <a:solidFill>
                  <a:srgbClr val="FF0000"/>
                </a:solidFill>
                <a:latin typeface="Arial" panose="020B0604020202020204" pitchFamily="34" charset="0"/>
                <a:cs typeface="Arial" panose="020B0604020202020204" pitchFamily="34" charset="0"/>
              </a:rPr>
              <a:t>H</a:t>
            </a:r>
            <a:r>
              <a:rPr lang="en-US" kern="0" baseline="-25000" dirty="0">
                <a:solidFill>
                  <a:srgbClr val="FF0000"/>
                </a:solidFill>
                <a:latin typeface="Arial" panose="020B0604020202020204" pitchFamily="34" charset="0"/>
                <a:cs typeface="Arial" panose="020B0604020202020204" pitchFamily="34" charset="0"/>
              </a:rPr>
              <a:t>3</a:t>
            </a:r>
            <a:r>
              <a:rPr lang="en-US" kern="0" dirty="0">
                <a:solidFill>
                  <a:srgbClr val="FF0000"/>
                </a:solidFill>
                <a:latin typeface="Arial" panose="020B0604020202020204" pitchFamily="34" charset="0"/>
                <a:cs typeface="Arial" panose="020B0604020202020204" pitchFamily="34" charset="0"/>
              </a:rPr>
              <a:t>O</a:t>
            </a:r>
            <a:r>
              <a:rPr lang="en-US" kern="0" baseline="30000" dirty="0">
                <a:solidFill>
                  <a:srgbClr val="FF0000"/>
                </a:solidFill>
                <a:latin typeface="Arial" panose="020B0604020202020204" pitchFamily="34" charset="0"/>
                <a:cs typeface="Arial" panose="020B0604020202020204" pitchFamily="34" charset="0"/>
              </a:rPr>
              <a:t>+ </a:t>
            </a:r>
            <a:r>
              <a:rPr lang="en-US" kern="0" dirty="0">
                <a:solidFill>
                  <a:schemeClr val="accent4"/>
                </a:solidFill>
                <a:latin typeface="Arial" panose="020B0604020202020204" pitchFamily="34" charset="0"/>
                <a:cs typeface="Arial" panose="020B0604020202020204" pitchFamily="34" charset="0"/>
              </a:rPr>
              <a:t>(</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 + Cl</a:t>
            </a:r>
            <a:r>
              <a:rPr lang="en-US" kern="0" baseline="30000" dirty="0">
                <a:solidFill>
                  <a:schemeClr val="accent4"/>
                </a:solidFill>
                <a:latin typeface="Arial" panose="020B0604020202020204" pitchFamily="34" charset="0"/>
                <a:cs typeface="Arial" panose="020B0604020202020204" pitchFamily="34" charset="0"/>
              </a:rPr>
              <a:t>-</a:t>
            </a:r>
            <a:r>
              <a:rPr lang="en-US" kern="0" dirty="0">
                <a:solidFill>
                  <a:schemeClr val="accent4"/>
                </a:solidFill>
                <a:latin typeface="Arial" panose="020B0604020202020204" pitchFamily="34" charset="0"/>
                <a:cs typeface="Arial" panose="020B0604020202020204" pitchFamily="34" charset="0"/>
              </a:rPr>
              <a:t>(</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a:t>
            </a:r>
          </a:p>
        </p:txBody>
      </p:sp>
      <p:sp>
        <p:nvSpPr>
          <p:cNvPr id="13" name="Rectangle 3"/>
          <p:cNvSpPr txBox="1">
            <a:spLocks noChangeArrowheads="1"/>
          </p:cNvSpPr>
          <p:nvPr/>
        </p:nvSpPr>
        <p:spPr>
          <a:xfrm>
            <a:off x="914400" y="3897403"/>
            <a:ext cx="8382000" cy="4572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lnSpc>
                <a:spcPct val="90000"/>
              </a:lnSpc>
              <a:spcBef>
                <a:spcPts val="1400"/>
              </a:spcBef>
              <a:buFontTx/>
              <a:buNone/>
              <a:defRPr/>
            </a:pPr>
            <a:r>
              <a:rPr lang="en-US" kern="0" dirty="0">
                <a:solidFill>
                  <a:schemeClr val="accent4"/>
                </a:solidFill>
                <a:latin typeface="Arial" panose="020B0604020202020204" pitchFamily="34" charset="0"/>
                <a:cs typeface="Arial" panose="020B0604020202020204" pitchFamily="34" charset="0"/>
              </a:rPr>
              <a:t>NH</a:t>
            </a:r>
            <a:r>
              <a:rPr lang="en-US" kern="0" baseline="-25000" dirty="0">
                <a:solidFill>
                  <a:schemeClr val="accent4"/>
                </a:solidFill>
                <a:latin typeface="Arial" panose="020B0604020202020204" pitchFamily="34" charset="0"/>
                <a:cs typeface="Arial" panose="020B0604020202020204" pitchFamily="34" charset="0"/>
              </a:rPr>
              <a:t>3</a:t>
            </a:r>
            <a:r>
              <a:rPr lang="en-US" kern="0" dirty="0">
                <a:solidFill>
                  <a:schemeClr val="accent4"/>
                </a:solidFill>
                <a:latin typeface="Arial" panose="020B0604020202020204" pitchFamily="34" charset="0"/>
                <a:cs typeface="Arial" panose="020B0604020202020204" pitchFamily="34" charset="0"/>
              </a:rPr>
              <a:t> (</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   </a:t>
            </a:r>
            <a:r>
              <a:rPr lang="en-US" dirty="0">
                <a:solidFill>
                  <a:schemeClr val="accent4"/>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H</a:t>
            </a:r>
            <a:r>
              <a:rPr lang="en-US" baseline="-25000" dirty="0">
                <a:solidFill>
                  <a:srgbClr val="FF0000"/>
                </a:solidFill>
                <a:latin typeface="Arial" panose="020B0604020202020204" pitchFamily="34" charset="0"/>
                <a:cs typeface="Arial" panose="020B0604020202020204" pitchFamily="34" charset="0"/>
              </a:rPr>
              <a:t>2</a:t>
            </a:r>
            <a:r>
              <a:rPr lang="en-US" dirty="0">
                <a:solidFill>
                  <a:srgbClr val="FF0000"/>
                </a:solidFill>
                <a:latin typeface="Arial" panose="020B0604020202020204" pitchFamily="34" charset="0"/>
                <a:cs typeface="Arial" panose="020B0604020202020204" pitchFamily="34" charset="0"/>
              </a:rPr>
              <a:t>O (ℓ) </a:t>
            </a:r>
            <a:r>
              <a:rPr lang="en-US" kern="0" dirty="0">
                <a:solidFill>
                  <a:srgbClr val="FF0000"/>
                </a:solidFill>
                <a:latin typeface="Arial" panose="020B0604020202020204" pitchFamily="34" charset="0"/>
                <a:cs typeface="Arial" panose="020B0604020202020204" pitchFamily="34" charset="0"/>
              </a:rPr>
              <a:t> </a:t>
            </a:r>
            <a:r>
              <a:rPr lang="en-US" dirty="0">
                <a:solidFill>
                  <a:schemeClr val="accent4"/>
                </a:solidFill>
                <a:latin typeface="Arial" panose="020B0604020202020204" pitchFamily="34" charset="0"/>
                <a:ea typeface="Arial Unicode MS"/>
                <a:cs typeface="Arial" panose="020B0604020202020204" pitchFamily="34" charset="0"/>
              </a:rPr>
              <a:t>⇌</a:t>
            </a:r>
            <a:r>
              <a:rPr lang="en-US" dirty="0">
                <a:solidFill>
                  <a:schemeClr val="accent4"/>
                </a:solidFill>
                <a:latin typeface="Arial" panose="020B0604020202020204" pitchFamily="34" charset="0"/>
                <a:cs typeface="Arial" panose="020B0604020202020204" pitchFamily="34" charset="0"/>
              </a:rPr>
              <a:t> </a:t>
            </a:r>
            <a:r>
              <a:rPr lang="en-US" kern="0" dirty="0">
                <a:solidFill>
                  <a:schemeClr val="accent4"/>
                </a:solidFill>
                <a:latin typeface="Arial" panose="020B0604020202020204" pitchFamily="34" charset="0"/>
                <a:cs typeface="Arial" panose="020B0604020202020204" pitchFamily="34" charset="0"/>
              </a:rPr>
              <a:t> NH</a:t>
            </a:r>
            <a:r>
              <a:rPr lang="en-US" kern="0" baseline="-25000" dirty="0">
                <a:solidFill>
                  <a:schemeClr val="accent4"/>
                </a:solidFill>
                <a:latin typeface="Arial" panose="020B0604020202020204" pitchFamily="34" charset="0"/>
                <a:cs typeface="Arial" panose="020B0604020202020204" pitchFamily="34" charset="0"/>
              </a:rPr>
              <a:t>4</a:t>
            </a:r>
            <a:r>
              <a:rPr lang="en-US" kern="0" baseline="30000" dirty="0">
                <a:solidFill>
                  <a:schemeClr val="accent4"/>
                </a:solidFill>
                <a:latin typeface="Arial" panose="020B0604020202020204" pitchFamily="34" charset="0"/>
                <a:cs typeface="Arial" panose="020B0604020202020204" pitchFamily="34" charset="0"/>
              </a:rPr>
              <a:t>+ </a:t>
            </a:r>
            <a:r>
              <a:rPr lang="en-US" kern="0" dirty="0">
                <a:solidFill>
                  <a:schemeClr val="accent4"/>
                </a:solidFill>
                <a:latin typeface="Arial" panose="020B0604020202020204" pitchFamily="34" charset="0"/>
                <a:cs typeface="Arial" panose="020B0604020202020204" pitchFamily="34" charset="0"/>
              </a:rPr>
              <a:t>(</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 + </a:t>
            </a:r>
            <a:r>
              <a:rPr lang="en-US" kern="0" dirty="0">
                <a:solidFill>
                  <a:srgbClr val="1083DB"/>
                </a:solidFill>
                <a:latin typeface="Arial" panose="020B0604020202020204" pitchFamily="34" charset="0"/>
                <a:cs typeface="Arial" panose="020B0604020202020204" pitchFamily="34" charset="0"/>
              </a:rPr>
              <a:t>OH</a:t>
            </a:r>
            <a:r>
              <a:rPr lang="en-US" kern="0" baseline="30000" dirty="0">
                <a:solidFill>
                  <a:srgbClr val="1083DB"/>
                </a:solidFill>
                <a:latin typeface="Arial" panose="020B0604020202020204" pitchFamily="34" charset="0"/>
                <a:cs typeface="Arial" panose="020B0604020202020204" pitchFamily="34" charset="0"/>
              </a:rPr>
              <a:t>-</a:t>
            </a:r>
            <a:r>
              <a:rPr lang="en-US" kern="0" dirty="0">
                <a:solidFill>
                  <a:schemeClr val="accent4"/>
                </a:solidFill>
                <a:latin typeface="Arial" panose="020B0604020202020204" pitchFamily="34" charset="0"/>
                <a:cs typeface="Arial" panose="020B0604020202020204" pitchFamily="34" charset="0"/>
              </a:rPr>
              <a:t>(</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a:t>
            </a:r>
          </a:p>
        </p:txBody>
      </p:sp>
      <p:sp>
        <p:nvSpPr>
          <p:cNvPr id="11" name="TextBox 10"/>
          <p:cNvSpPr txBox="1"/>
          <p:nvPr/>
        </p:nvSpPr>
        <p:spPr>
          <a:xfrm>
            <a:off x="24829" y="6457890"/>
            <a:ext cx="1978427" cy="400110"/>
          </a:xfrm>
          <a:prstGeom prst="rect">
            <a:avLst/>
          </a:prstGeom>
          <a:noFill/>
        </p:spPr>
        <p:txBody>
          <a:bodyPr wrap="none" rtlCol="0">
            <a:spAutoFit/>
          </a:bodyPr>
          <a:lstStyle/>
          <a:p>
            <a:r>
              <a:rPr lang="en-US" sz="2000" i="1" dirty="0">
                <a:solidFill>
                  <a:srgbClr val="0070C0"/>
                </a:solidFill>
              </a:rPr>
              <a:t>From Chapter 8</a:t>
            </a:r>
          </a:p>
        </p:txBody>
      </p:sp>
    </p:spTree>
    <p:extLst>
      <p:ext uri="{BB962C8B-B14F-4D97-AF65-F5344CB8AC3E}">
        <p14:creationId xmlns:p14="http://schemas.microsoft.com/office/powerpoint/2010/main" val="785048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7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73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67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7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67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7" grpId="0" build="p"/>
      <p:bldP spid="116738" grpId="0"/>
      <p:bldP spid="116739" grpId="0"/>
      <p:bldP spid="116740" grpId="0"/>
      <p:bldP spid="11674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80" name="TextBox 4"/>
          <p:cNvSpPr txBox="1">
            <a:spLocks noChangeArrowheads="1"/>
          </p:cNvSpPr>
          <p:nvPr/>
        </p:nvSpPr>
        <p:spPr bwMode="auto">
          <a:xfrm>
            <a:off x="76200" y="5091053"/>
            <a:ext cx="8991600" cy="1077913"/>
          </a:xfrm>
          <a:prstGeom prst="rect">
            <a:avLst/>
          </a:prstGeom>
          <a:noFill/>
          <a:ln w="9525">
            <a:noFill/>
            <a:miter lim="800000"/>
            <a:headEnd/>
            <a:tailEnd/>
          </a:ln>
        </p:spPr>
        <p:txBody>
          <a:bodyPr wrap="square">
            <a:spAutoFit/>
          </a:bodyPr>
          <a:lstStyle/>
          <a:p>
            <a:r>
              <a:rPr lang="en-US" sz="3200" dirty="0">
                <a:solidFill>
                  <a:srgbClr val="000000"/>
                </a:solidFill>
                <a:ea typeface="ＭＳ Ｐゴシック" charset="-128"/>
              </a:rPr>
              <a:t>In absence of other acids or bases at 298 K:</a:t>
            </a:r>
            <a:r>
              <a:rPr lang="en-US" sz="3200" dirty="0">
                <a:ea typeface="ＭＳ Ｐゴシック" charset="-128"/>
              </a:rPr>
              <a:t>		</a:t>
            </a:r>
            <a:r>
              <a:rPr lang="en-US" sz="3200" dirty="0">
                <a:solidFill>
                  <a:srgbClr val="000000"/>
                </a:solidFill>
                <a:ea typeface="ＭＳ Ｐゴシック" charset="-128"/>
              </a:rPr>
              <a:t>[H</a:t>
            </a:r>
            <a:r>
              <a:rPr lang="en-US" sz="3200" baseline="-25000" dirty="0">
                <a:solidFill>
                  <a:srgbClr val="000000"/>
                </a:solidFill>
                <a:ea typeface="ＭＳ Ｐゴシック" charset="-128"/>
              </a:rPr>
              <a:t>3</a:t>
            </a:r>
            <a:r>
              <a:rPr lang="en-US" sz="3200" dirty="0">
                <a:solidFill>
                  <a:srgbClr val="000000"/>
                </a:solidFill>
                <a:ea typeface="ＭＳ Ｐゴシック" charset="-128"/>
              </a:rPr>
              <a:t>O</a:t>
            </a:r>
            <a:r>
              <a:rPr lang="en-US" sz="3200" baseline="30000" dirty="0">
                <a:solidFill>
                  <a:srgbClr val="000000"/>
                </a:solidFill>
                <a:ea typeface="ＭＳ Ｐゴシック" charset="-128"/>
              </a:rPr>
              <a:t>+</a:t>
            </a:r>
            <a:r>
              <a:rPr lang="en-US" sz="3200" dirty="0">
                <a:solidFill>
                  <a:srgbClr val="000000"/>
                </a:solidFill>
                <a:ea typeface="ＭＳ Ｐゴシック" charset="-128"/>
              </a:rPr>
              <a:t>] = [OH</a:t>
            </a:r>
            <a:r>
              <a:rPr lang="en-US" sz="3200" baseline="30000" dirty="0">
                <a:solidFill>
                  <a:srgbClr val="000000"/>
                </a:solidFill>
                <a:ea typeface="ＭＳ Ｐゴシック" charset="-128"/>
              </a:rPr>
              <a:t>-</a:t>
            </a:r>
            <a:r>
              <a:rPr lang="en-US" sz="3200" dirty="0">
                <a:solidFill>
                  <a:srgbClr val="000000"/>
                </a:solidFill>
                <a:ea typeface="ＭＳ Ｐゴシック" charset="-128"/>
              </a:rPr>
              <a:t>] = 1×10</a:t>
            </a:r>
            <a:r>
              <a:rPr lang="en-US" sz="3200" baseline="30000" dirty="0">
                <a:solidFill>
                  <a:srgbClr val="000000"/>
                </a:solidFill>
                <a:ea typeface="ＭＳ Ｐゴシック" charset="-128"/>
              </a:rPr>
              <a:t>-7</a:t>
            </a:r>
            <a:r>
              <a:rPr lang="en-US" sz="3200" dirty="0">
                <a:solidFill>
                  <a:srgbClr val="000000"/>
                </a:solidFill>
                <a:ea typeface="ＭＳ Ｐゴシック" charset="-128"/>
              </a:rPr>
              <a:t> </a:t>
            </a:r>
            <a:r>
              <a:rPr lang="en-US" sz="3200" i="1" dirty="0">
                <a:solidFill>
                  <a:srgbClr val="000000"/>
                </a:solidFill>
                <a:ea typeface="ＭＳ Ｐゴシック" charset="-128"/>
              </a:rPr>
              <a:t>M</a:t>
            </a:r>
          </a:p>
        </p:txBody>
      </p:sp>
      <p:graphicFrame>
        <p:nvGraphicFramePr>
          <p:cNvPr id="455775" name="Object 9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66" name="Equation" r:id="rId4" imgW="113956" imgH="215801" progId="Equation.3">
                  <p:embed/>
                </p:oleObj>
              </mc:Choice>
              <mc:Fallback>
                <p:oleObj name="Equation" r:id="rId4" imgW="113956" imgH="215801" progId="Equation.3">
                  <p:embed/>
                  <p:pic>
                    <p:nvPicPr>
                      <p:cNvPr id="455775" name="Object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oleObj>
              </mc:Fallback>
            </mc:AlternateContent>
          </a:graphicData>
        </a:graphic>
      </p:graphicFrame>
      <p:pic>
        <p:nvPicPr>
          <p:cNvPr id="455781" name="Picture 2"/>
          <p:cNvPicPr>
            <a:picLocks noChangeAspect="1"/>
          </p:cNvPicPr>
          <p:nvPr/>
        </p:nvPicPr>
        <p:blipFill>
          <a:blip r:embed="rId6"/>
          <a:srcRect/>
          <a:stretch>
            <a:fillRect/>
          </a:stretch>
        </p:blipFill>
        <p:spPr bwMode="auto">
          <a:xfrm>
            <a:off x="304800" y="1066800"/>
            <a:ext cx="8610600" cy="2501900"/>
          </a:xfrm>
          <a:prstGeom prst="rect">
            <a:avLst/>
          </a:prstGeom>
          <a:noFill/>
          <a:ln w="9525">
            <a:noFill/>
            <a:miter lim="800000"/>
            <a:headEnd/>
            <a:tailEnd/>
          </a:ln>
        </p:spPr>
      </p:pic>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rgbClr val="084333"/>
                </a:solidFill>
                <a:cs typeface="Arial" panose="020B0604020202020204" pitchFamily="34" charset="0"/>
              </a:rPr>
              <a:t>Autoionization</a:t>
            </a:r>
            <a:r>
              <a:rPr lang="en-US" sz="4400" kern="0" dirty="0">
                <a:solidFill>
                  <a:srgbClr val="084333"/>
                </a:solidFill>
                <a:cs typeface="Arial" panose="020B0604020202020204" pitchFamily="34" charset="0"/>
              </a:rPr>
              <a:t> of Water</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0" name="Straight Connector 9"/>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3" name="TextBox 12"/>
          <p:cNvSpPr txBox="1"/>
          <p:nvPr/>
        </p:nvSpPr>
        <p:spPr>
          <a:xfrm>
            <a:off x="3657600" y="4579878"/>
            <a:ext cx="3571812" cy="400110"/>
          </a:xfrm>
          <a:prstGeom prst="rect">
            <a:avLst/>
          </a:prstGeom>
          <a:noFill/>
        </p:spPr>
        <p:txBody>
          <a:bodyPr wrap="none" rtlCol="0">
            <a:spAutoFit/>
          </a:bodyPr>
          <a:lstStyle/>
          <a:p>
            <a:r>
              <a:rPr lang="en-US" sz="2000" i="1" dirty="0">
                <a:solidFill>
                  <a:srgbClr val="0070C0"/>
                </a:solidFill>
              </a:rPr>
              <a:t>ion-product constant for water</a:t>
            </a:r>
          </a:p>
        </p:txBody>
      </p:sp>
      <p:graphicFrame>
        <p:nvGraphicFramePr>
          <p:cNvPr id="14" name="Object 13"/>
          <p:cNvGraphicFramePr>
            <a:graphicFrameLocks noChangeAspect="1"/>
          </p:cNvGraphicFramePr>
          <p:nvPr>
            <p:extLst>
              <p:ext uri="{D42A27DB-BD31-4B8C-83A1-F6EECF244321}">
                <p14:modId xmlns:p14="http://schemas.microsoft.com/office/powerpoint/2010/main" val="2128441822"/>
              </p:ext>
            </p:extLst>
          </p:nvPr>
        </p:nvGraphicFramePr>
        <p:xfrm>
          <a:off x="6629400" y="3883617"/>
          <a:ext cx="1316038" cy="438679"/>
        </p:xfrm>
        <a:graphic>
          <a:graphicData uri="http://schemas.openxmlformats.org/presentationml/2006/ole">
            <mc:AlternateContent xmlns:mc="http://schemas.openxmlformats.org/markup-compatibility/2006">
              <mc:Choice xmlns:v="urn:schemas-microsoft-com:vml" Requires="v">
                <p:oleObj spid="_x0000_s2067" name="Equation" r:id="rId7" imgW="609480" imgH="203040" progId="Equation.3">
                  <p:embed/>
                </p:oleObj>
              </mc:Choice>
              <mc:Fallback>
                <p:oleObj name="Equation" r:id="rId7" imgW="609480" imgH="203040" progId="Equation.3">
                  <p:embed/>
                  <p:pic>
                    <p:nvPicPr>
                      <p:cNvPr id="14" name="Object 13"/>
                      <p:cNvPicPr/>
                      <p:nvPr/>
                    </p:nvPicPr>
                    <p:blipFill>
                      <a:blip r:embed="rId8"/>
                      <a:stretch>
                        <a:fillRect/>
                      </a:stretch>
                    </p:blipFill>
                    <p:spPr>
                      <a:xfrm>
                        <a:off x="6629400" y="3883617"/>
                        <a:ext cx="1316038" cy="438679"/>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90717518"/>
              </p:ext>
            </p:extLst>
          </p:nvPr>
        </p:nvGraphicFramePr>
        <p:xfrm>
          <a:off x="3962400" y="3911534"/>
          <a:ext cx="2611437" cy="523118"/>
        </p:xfrm>
        <a:graphic>
          <a:graphicData uri="http://schemas.openxmlformats.org/presentationml/2006/ole">
            <mc:AlternateContent xmlns:mc="http://schemas.openxmlformats.org/markup-compatibility/2006">
              <mc:Choice xmlns:v="urn:schemas-microsoft-com:vml" Requires="v">
                <p:oleObj spid="_x0000_s2068" name="Equation" r:id="rId9" imgW="1206360" imgH="241200" progId="Equation.3">
                  <p:embed/>
                </p:oleObj>
              </mc:Choice>
              <mc:Fallback>
                <p:oleObj name="Equation" r:id="rId9" imgW="1206360" imgH="241200" progId="Equation.3">
                  <p:embed/>
                  <p:pic>
                    <p:nvPicPr>
                      <p:cNvPr id="11" name="Object 10"/>
                      <p:cNvPicPr/>
                      <p:nvPr/>
                    </p:nvPicPr>
                    <p:blipFill>
                      <a:blip r:embed="rId10"/>
                      <a:stretch>
                        <a:fillRect/>
                      </a:stretch>
                    </p:blipFill>
                    <p:spPr>
                      <a:xfrm>
                        <a:off x="3962400" y="3911534"/>
                        <a:ext cx="2611437" cy="523118"/>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05700348"/>
              </p:ext>
            </p:extLst>
          </p:nvPr>
        </p:nvGraphicFramePr>
        <p:xfrm>
          <a:off x="253574" y="3644899"/>
          <a:ext cx="3116495" cy="1155701"/>
        </p:xfrm>
        <a:graphic>
          <a:graphicData uri="http://schemas.openxmlformats.org/presentationml/2006/ole">
            <mc:AlternateContent xmlns:mc="http://schemas.openxmlformats.org/markup-compatibility/2006">
              <mc:Choice xmlns:v="urn:schemas-microsoft-com:vml" Requires="v">
                <p:oleObj spid="_x0000_s2069" name="Equation" r:id="rId11" imgW="1231560" imgH="457200" progId="Equation.3">
                  <p:embed/>
                </p:oleObj>
              </mc:Choice>
              <mc:Fallback>
                <p:oleObj name="Equation" r:id="rId11" imgW="1231560" imgH="457200" progId="Equation.3">
                  <p:embed/>
                  <p:pic>
                    <p:nvPicPr>
                      <p:cNvPr id="12" name="Object 11"/>
                      <p:cNvPicPr/>
                      <p:nvPr/>
                    </p:nvPicPr>
                    <p:blipFill>
                      <a:blip r:embed="rId12"/>
                      <a:stretch>
                        <a:fillRect/>
                      </a:stretch>
                    </p:blipFill>
                    <p:spPr>
                      <a:xfrm>
                        <a:off x="253574" y="3644899"/>
                        <a:ext cx="3116495" cy="1155701"/>
                      </a:xfrm>
                      <a:prstGeom prst="rect">
                        <a:avLst/>
                      </a:prstGeom>
                      <a:noFill/>
                    </p:spPr>
                  </p:pic>
                </p:oleObj>
              </mc:Fallback>
            </mc:AlternateContent>
          </a:graphicData>
        </a:graphic>
      </p:graphicFrame>
    </p:spTree>
    <p:extLst>
      <p:ext uri="{BB962C8B-B14F-4D97-AF65-F5344CB8AC3E}">
        <p14:creationId xmlns:p14="http://schemas.microsoft.com/office/powerpoint/2010/main" val="3178714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5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68" name="Picture 8"/>
          <p:cNvPicPr>
            <a:picLocks noChangeAspect="1" noChangeArrowheads="1"/>
          </p:cNvPicPr>
          <p:nvPr/>
        </p:nvPicPr>
        <p:blipFill rotWithShape="1">
          <a:blip r:embed="rId4">
            <a:clrChange>
              <a:clrFrom>
                <a:srgbClr val="FFFFFF"/>
              </a:clrFrom>
              <a:clrTo>
                <a:srgbClr val="FFFFFF">
                  <a:alpha val="0"/>
                </a:srgbClr>
              </a:clrTo>
            </a:clrChange>
          </a:blip>
          <a:srcRect t="3256" r="517" b="3044"/>
          <a:stretch/>
        </p:blipFill>
        <p:spPr bwMode="auto">
          <a:xfrm>
            <a:off x="5639058" y="57726"/>
            <a:ext cx="3504942" cy="6800274"/>
          </a:xfrm>
          <a:prstGeom prst="rect">
            <a:avLst/>
          </a:prstGeom>
          <a:noFill/>
          <a:ln w="9525">
            <a:noFill/>
            <a:miter lim="800000"/>
            <a:headEnd/>
            <a:tailEnd/>
          </a:ln>
        </p:spPr>
      </p:pic>
      <p:sp>
        <p:nvSpPr>
          <p:cNvPr id="8" name="Title 1"/>
          <p:cNvSpPr txBox="1">
            <a:spLocks/>
          </p:cNvSpPr>
          <p:nvPr/>
        </p:nvSpPr>
        <p:spPr>
          <a:xfrm>
            <a:off x="0" y="152400"/>
            <a:ext cx="57912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The pH Scale</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54864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0" name="Object 9"/>
          <p:cNvGraphicFramePr>
            <a:graphicFrameLocks noChangeAspect="1"/>
          </p:cNvGraphicFramePr>
          <p:nvPr/>
        </p:nvGraphicFramePr>
        <p:xfrm>
          <a:off x="1144181" y="3626522"/>
          <a:ext cx="3371056" cy="546945"/>
        </p:xfrm>
        <a:graphic>
          <a:graphicData uri="http://schemas.openxmlformats.org/presentationml/2006/ole">
            <mc:AlternateContent xmlns:mc="http://schemas.openxmlformats.org/markup-compatibility/2006">
              <mc:Choice xmlns:v="urn:schemas-microsoft-com:vml" Requires="v">
                <p:oleObj spid="_x0000_s3118" name="Equation" r:id="rId5" imgW="1485720" imgH="241200" progId="Equation.3">
                  <p:embed/>
                </p:oleObj>
              </mc:Choice>
              <mc:Fallback>
                <p:oleObj name="Equation" r:id="rId5" imgW="1485720" imgH="241200" progId="Equation.3">
                  <p:embed/>
                  <p:pic>
                    <p:nvPicPr>
                      <p:cNvPr id="10" name="Object 9"/>
                      <p:cNvPicPr/>
                      <p:nvPr/>
                    </p:nvPicPr>
                    <p:blipFill>
                      <a:blip r:embed="rId6"/>
                      <a:stretch>
                        <a:fillRect/>
                      </a:stretch>
                    </p:blipFill>
                    <p:spPr>
                      <a:xfrm>
                        <a:off x="1144181" y="3626522"/>
                        <a:ext cx="3371056" cy="546945"/>
                      </a:xfrm>
                      <a:prstGeom prst="rect">
                        <a:avLst/>
                      </a:prstGeom>
                      <a:noFill/>
                    </p:spPr>
                  </p:pic>
                </p:oleObj>
              </mc:Fallback>
            </mc:AlternateContent>
          </a:graphicData>
        </a:graphic>
      </p:graphicFrame>
      <p:sp>
        <p:nvSpPr>
          <p:cNvPr id="2" name="TextBox 1"/>
          <p:cNvSpPr txBox="1"/>
          <p:nvPr/>
        </p:nvSpPr>
        <p:spPr>
          <a:xfrm>
            <a:off x="-16933" y="4728552"/>
            <a:ext cx="3855543" cy="400110"/>
          </a:xfrm>
          <a:prstGeom prst="rect">
            <a:avLst/>
          </a:prstGeom>
          <a:noFill/>
        </p:spPr>
        <p:txBody>
          <a:bodyPr wrap="none" rtlCol="0">
            <a:spAutoFit/>
          </a:bodyPr>
          <a:lstStyle/>
          <a:p>
            <a:r>
              <a:rPr lang="en-US" sz="2000" i="1" dirty="0">
                <a:solidFill>
                  <a:srgbClr val="0070C0"/>
                </a:solidFill>
              </a:rPr>
              <a:t>If the –log of both sides is taken:</a:t>
            </a:r>
          </a:p>
        </p:txBody>
      </p:sp>
      <p:graphicFrame>
        <p:nvGraphicFramePr>
          <p:cNvPr id="12" name="Object 11"/>
          <p:cNvGraphicFramePr>
            <a:graphicFrameLocks noChangeAspect="1"/>
          </p:cNvGraphicFramePr>
          <p:nvPr/>
        </p:nvGraphicFramePr>
        <p:xfrm>
          <a:off x="838200" y="5105400"/>
          <a:ext cx="3844657" cy="605252"/>
        </p:xfrm>
        <a:graphic>
          <a:graphicData uri="http://schemas.openxmlformats.org/presentationml/2006/ole">
            <mc:AlternateContent xmlns:mc="http://schemas.openxmlformats.org/markup-compatibility/2006">
              <mc:Choice xmlns:v="urn:schemas-microsoft-com:vml" Requires="v">
                <p:oleObj spid="_x0000_s3119" name="Equation" r:id="rId7" imgW="2984500" imgH="469900" progId="Equation.3">
                  <p:embed/>
                </p:oleObj>
              </mc:Choice>
              <mc:Fallback>
                <p:oleObj name="Equation" r:id="rId7" imgW="2984500" imgH="469900" progId="Equation.3">
                  <p:embed/>
                  <p:pic>
                    <p:nvPicPr>
                      <p:cNvPr id="12" name="Object 11"/>
                      <p:cNvPicPr/>
                      <p:nvPr/>
                    </p:nvPicPr>
                    <p:blipFill>
                      <a:blip r:embed="rId8"/>
                      <a:stretch>
                        <a:fillRect/>
                      </a:stretch>
                    </p:blipFill>
                    <p:spPr>
                      <a:xfrm>
                        <a:off x="838200" y="5105400"/>
                        <a:ext cx="3844657" cy="605252"/>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152400" y="5747827"/>
          <a:ext cx="4876199" cy="555987"/>
        </p:xfrm>
        <a:graphic>
          <a:graphicData uri="http://schemas.openxmlformats.org/presentationml/2006/ole">
            <mc:AlternateContent xmlns:mc="http://schemas.openxmlformats.org/markup-compatibility/2006">
              <mc:Choice xmlns:v="urn:schemas-microsoft-com:vml" Requires="v">
                <p:oleObj spid="_x0000_s3120" name="Equation" r:id="rId9" imgW="3784600" imgH="431800" progId="Equation.3">
                  <p:embed/>
                </p:oleObj>
              </mc:Choice>
              <mc:Fallback>
                <p:oleObj name="Equation" r:id="rId9" imgW="3784600" imgH="431800" progId="Equation.3">
                  <p:embed/>
                  <p:pic>
                    <p:nvPicPr>
                      <p:cNvPr id="13" name="Object 12"/>
                      <p:cNvPicPr/>
                      <p:nvPr/>
                    </p:nvPicPr>
                    <p:blipFill>
                      <a:blip r:embed="rId10"/>
                      <a:stretch>
                        <a:fillRect/>
                      </a:stretch>
                    </p:blipFill>
                    <p:spPr>
                      <a:xfrm>
                        <a:off x="152400" y="5747827"/>
                        <a:ext cx="4876199" cy="555987"/>
                      </a:xfrm>
                      <a:prstGeom prst="rect">
                        <a:avLst/>
                      </a:prstGeom>
                      <a:noFill/>
                    </p:spPr>
                  </p:pic>
                </p:oleObj>
              </mc:Fallback>
            </mc:AlternateContent>
          </a:graphicData>
        </a:graphic>
      </p:graphicFrame>
      <p:graphicFrame>
        <p:nvGraphicFramePr>
          <p:cNvPr id="15" name="Object 14"/>
          <p:cNvGraphicFramePr>
            <a:graphicFrameLocks noChangeAspect="1"/>
          </p:cNvGraphicFramePr>
          <p:nvPr/>
        </p:nvGraphicFramePr>
        <p:xfrm>
          <a:off x="1563423" y="6445250"/>
          <a:ext cx="1963737" cy="412750"/>
        </p:xfrm>
        <a:graphic>
          <a:graphicData uri="http://schemas.openxmlformats.org/presentationml/2006/ole">
            <mc:AlternateContent xmlns:mc="http://schemas.openxmlformats.org/markup-compatibility/2006">
              <mc:Choice xmlns:v="urn:schemas-microsoft-com:vml" Requires="v">
                <p:oleObj spid="_x0000_s3121" name="Equation" r:id="rId11" imgW="965160" imgH="203040" progId="Equation.3">
                  <p:embed/>
                </p:oleObj>
              </mc:Choice>
              <mc:Fallback>
                <p:oleObj name="Equation" r:id="rId11" imgW="965160" imgH="203040" progId="Equation.3">
                  <p:embed/>
                  <p:pic>
                    <p:nvPicPr>
                      <p:cNvPr id="15" name="Object 14"/>
                      <p:cNvPicPr/>
                      <p:nvPr/>
                    </p:nvPicPr>
                    <p:blipFill>
                      <a:blip r:embed="rId12"/>
                      <a:stretch>
                        <a:fillRect/>
                      </a:stretch>
                    </p:blipFill>
                    <p:spPr>
                      <a:xfrm>
                        <a:off x="1563423" y="6445250"/>
                        <a:ext cx="1963737" cy="412750"/>
                      </a:xfrm>
                      <a:prstGeom prst="rect">
                        <a:avLst/>
                      </a:prstGeom>
                      <a:noFill/>
                    </p:spPr>
                  </p:pic>
                </p:oleObj>
              </mc:Fallback>
            </mc:AlternateContent>
          </a:graphicData>
        </a:graphic>
      </p:graphicFrame>
      <p:sp>
        <p:nvSpPr>
          <p:cNvPr id="16" name="TextBox 15"/>
          <p:cNvSpPr txBox="1"/>
          <p:nvPr/>
        </p:nvSpPr>
        <p:spPr>
          <a:xfrm>
            <a:off x="33867" y="1027705"/>
            <a:ext cx="5528733" cy="707886"/>
          </a:xfrm>
          <a:prstGeom prst="rect">
            <a:avLst/>
          </a:prstGeom>
          <a:noFill/>
        </p:spPr>
        <p:txBody>
          <a:bodyPr wrap="square" rtlCol="0">
            <a:spAutoFit/>
          </a:bodyPr>
          <a:lstStyle/>
          <a:p>
            <a:r>
              <a:rPr lang="en-US" sz="2000" i="1" dirty="0">
                <a:solidFill>
                  <a:srgbClr val="0070C0"/>
                </a:solidFill>
              </a:rPr>
              <a:t>To avoid writing exponential quantities all the time, take the –log of both sides:</a:t>
            </a:r>
          </a:p>
        </p:txBody>
      </p:sp>
      <p:graphicFrame>
        <p:nvGraphicFramePr>
          <p:cNvPr id="17" name="Object 16"/>
          <p:cNvGraphicFramePr>
            <a:graphicFrameLocks noChangeAspect="1"/>
          </p:cNvGraphicFramePr>
          <p:nvPr/>
        </p:nvGraphicFramePr>
        <p:xfrm>
          <a:off x="534988" y="1752600"/>
          <a:ext cx="1903412" cy="549275"/>
        </p:xfrm>
        <a:graphic>
          <a:graphicData uri="http://schemas.openxmlformats.org/presentationml/2006/ole">
            <mc:AlternateContent xmlns:mc="http://schemas.openxmlformats.org/markup-compatibility/2006">
              <mc:Choice xmlns:v="urn:schemas-microsoft-com:vml" Requires="v">
                <p:oleObj spid="_x0000_s3122" name="Equation" r:id="rId13" imgW="1498600" imgH="431800" progId="Equation.3">
                  <p:embed/>
                </p:oleObj>
              </mc:Choice>
              <mc:Fallback>
                <p:oleObj name="Equation" r:id="rId13" imgW="1498600" imgH="431800" progId="Equation.3">
                  <p:embed/>
                  <p:pic>
                    <p:nvPicPr>
                      <p:cNvPr id="17" name="Object 16"/>
                      <p:cNvPicPr/>
                      <p:nvPr/>
                    </p:nvPicPr>
                    <p:blipFill>
                      <a:blip r:embed="rId14"/>
                      <a:stretch>
                        <a:fillRect/>
                      </a:stretch>
                    </p:blipFill>
                    <p:spPr>
                      <a:xfrm>
                        <a:off x="534988" y="1752600"/>
                        <a:ext cx="1903412" cy="549275"/>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3373438" y="1722438"/>
          <a:ext cx="1808162" cy="549275"/>
        </p:xfrm>
        <a:graphic>
          <a:graphicData uri="http://schemas.openxmlformats.org/presentationml/2006/ole">
            <mc:AlternateContent xmlns:mc="http://schemas.openxmlformats.org/markup-compatibility/2006">
              <mc:Choice xmlns:v="urn:schemas-microsoft-com:vml" Requires="v">
                <p:oleObj spid="_x0000_s3123" name="Equation" r:id="rId15" imgW="1422400" imgH="431800" progId="Equation.3">
                  <p:embed/>
                </p:oleObj>
              </mc:Choice>
              <mc:Fallback>
                <p:oleObj name="Equation" r:id="rId15" imgW="1422400" imgH="431800" progId="Equation.3">
                  <p:embed/>
                  <p:pic>
                    <p:nvPicPr>
                      <p:cNvPr id="18" name="Object 17"/>
                      <p:cNvPicPr/>
                      <p:nvPr/>
                    </p:nvPicPr>
                    <p:blipFill>
                      <a:blip r:embed="rId16"/>
                      <a:stretch>
                        <a:fillRect/>
                      </a:stretch>
                    </p:blipFill>
                    <p:spPr>
                      <a:xfrm>
                        <a:off x="3373438" y="1722438"/>
                        <a:ext cx="1808162" cy="549275"/>
                      </a:xfrm>
                      <a:prstGeom prst="rect">
                        <a:avLst/>
                      </a:prstGeom>
                      <a:noFill/>
                    </p:spPr>
                  </p:pic>
                </p:oleObj>
              </mc:Fallback>
            </mc:AlternateContent>
          </a:graphicData>
        </a:graphic>
      </p:graphicFrame>
      <p:graphicFrame>
        <p:nvGraphicFramePr>
          <p:cNvPr id="19" name="Object 18"/>
          <p:cNvGraphicFramePr>
            <a:graphicFrameLocks noChangeAspect="1"/>
          </p:cNvGraphicFramePr>
          <p:nvPr/>
        </p:nvGraphicFramePr>
        <p:xfrm>
          <a:off x="112711" y="2286001"/>
          <a:ext cx="2782889" cy="495607"/>
        </p:xfrm>
        <a:graphic>
          <a:graphicData uri="http://schemas.openxmlformats.org/presentationml/2006/ole">
            <mc:AlternateContent xmlns:mc="http://schemas.openxmlformats.org/markup-compatibility/2006">
              <mc:Choice xmlns:v="urn:schemas-microsoft-com:vml" Requires="v">
                <p:oleObj spid="_x0000_s3124" name="Equation" r:id="rId17" imgW="2425700" imgH="431800" progId="Equation.3">
                  <p:embed/>
                </p:oleObj>
              </mc:Choice>
              <mc:Fallback>
                <p:oleObj name="Equation" r:id="rId17" imgW="2425700" imgH="431800" progId="Equation.3">
                  <p:embed/>
                  <p:pic>
                    <p:nvPicPr>
                      <p:cNvPr id="19" name="Object 18"/>
                      <p:cNvPicPr/>
                      <p:nvPr/>
                    </p:nvPicPr>
                    <p:blipFill>
                      <a:blip r:embed="rId18"/>
                      <a:stretch>
                        <a:fillRect/>
                      </a:stretch>
                    </p:blipFill>
                    <p:spPr>
                      <a:xfrm>
                        <a:off x="112711" y="2286001"/>
                        <a:ext cx="2782889" cy="495607"/>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3016250" y="2259148"/>
          <a:ext cx="2546350" cy="468178"/>
        </p:xfrm>
        <a:graphic>
          <a:graphicData uri="http://schemas.openxmlformats.org/presentationml/2006/ole">
            <mc:AlternateContent xmlns:mc="http://schemas.openxmlformats.org/markup-compatibility/2006">
              <mc:Choice xmlns:v="urn:schemas-microsoft-com:vml" Requires="v">
                <p:oleObj spid="_x0000_s3125" name="Equation" r:id="rId19" imgW="2349500" imgH="431800" progId="Equation.3">
                  <p:embed/>
                </p:oleObj>
              </mc:Choice>
              <mc:Fallback>
                <p:oleObj name="Equation" r:id="rId19" imgW="2349500" imgH="431800" progId="Equation.3">
                  <p:embed/>
                  <p:pic>
                    <p:nvPicPr>
                      <p:cNvPr id="20" name="Object 19"/>
                      <p:cNvPicPr/>
                      <p:nvPr/>
                    </p:nvPicPr>
                    <p:blipFill>
                      <a:blip r:embed="rId20"/>
                      <a:stretch>
                        <a:fillRect/>
                      </a:stretch>
                    </p:blipFill>
                    <p:spPr>
                      <a:xfrm>
                        <a:off x="3016250" y="2259148"/>
                        <a:ext cx="2546350" cy="468178"/>
                      </a:xfrm>
                      <a:prstGeom prst="rect">
                        <a:avLst/>
                      </a:prstGeom>
                      <a:noFill/>
                    </p:spPr>
                  </p:pic>
                </p:oleObj>
              </mc:Fallback>
            </mc:AlternateContent>
          </a:graphicData>
        </a:graphic>
      </p:graphicFrame>
      <p:graphicFrame>
        <p:nvGraphicFramePr>
          <p:cNvPr id="21" name="Object 20"/>
          <p:cNvGraphicFramePr>
            <a:graphicFrameLocks noChangeAspect="1"/>
          </p:cNvGraphicFramePr>
          <p:nvPr/>
        </p:nvGraphicFramePr>
        <p:xfrm>
          <a:off x="1011238" y="2795588"/>
          <a:ext cx="790575" cy="350837"/>
        </p:xfrm>
        <a:graphic>
          <a:graphicData uri="http://schemas.openxmlformats.org/presentationml/2006/ole">
            <mc:AlternateContent xmlns:mc="http://schemas.openxmlformats.org/markup-compatibility/2006">
              <mc:Choice xmlns:v="urn:schemas-microsoft-com:vml" Requires="v">
                <p:oleObj spid="_x0000_s3126" name="Equation" r:id="rId21" imgW="457200" imgH="203040" progId="Equation.3">
                  <p:embed/>
                </p:oleObj>
              </mc:Choice>
              <mc:Fallback>
                <p:oleObj name="Equation" r:id="rId21" imgW="457200" imgH="203040" progId="Equation.3">
                  <p:embed/>
                  <p:pic>
                    <p:nvPicPr>
                      <p:cNvPr id="21" name="Object 20"/>
                      <p:cNvPicPr/>
                      <p:nvPr/>
                    </p:nvPicPr>
                    <p:blipFill>
                      <a:blip r:embed="rId22"/>
                      <a:stretch>
                        <a:fillRect/>
                      </a:stretch>
                    </p:blipFill>
                    <p:spPr>
                      <a:xfrm>
                        <a:off x="1011238" y="2795588"/>
                        <a:ext cx="790575" cy="350837"/>
                      </a:xfrm>
                      <a:prstGeom prst="rect">
                        <a:avLst/>
                      </a:prstGeom>
                      <a:noFill/>
                    </p:spPr>
                  </p:pic>
                </p:oleObj>
              </mc:Fallback>
            </mc:AlternateContent>
          </a:graphicData>
        </a:graphic>
      </p:graphicFrame>
      <p:graphicFrame>
        <p:nvGraphicFramePr>
          <p:cNvPr id="22" name="Object 21"/>
          <p:cNvGraphicFramePr>
            <a:graphicFrameLocks noChangeAspect="1"/>
          </p:cNvGraphicFramePr>
          <p:nvPr/>
        </p:nvGraphicFramePr>
        <p:xfrm>
          <a:off x="3592513" y="2727325"/>
          <a:ext cx="987425" cy="350838"/>
        </p:xfrm>
        <a:graphic>
          <a:graphicData uri="http://schemas.openxmlformats.org/presentationml/2006/ole">
            <mc:AlternateContent xmlns:mc="http://schemas.openxmlformats.org/markup-compatibility/2006">
              <mc:Choice xmlns:v="urn:schemas-microsoft-com:vml" Requires="v">
                <p:oleObj spid="_x0000_s3127" name="Equation" r:id="rId23" imgW="571320" imgH="203040" progId="Equation.3">
                  <p:embed/>
                </p:oleObj>
              </mc:Choice>
              <mc:Fallback>
                <p:oleObj name="Equation" r:id="rId23" imgW="571320" imgH="203040" progId="Equation.3">
                  <p:embed/>
                  <p:pic>
                    <p:nvPicPr>
                      <p:cNvPr id="22" name="Object 21"/>
                      <p:cNvPicPr/>
                      <p:nvPr/>
                    </p:nvPicPr>
                    <p:blipFill>
                      <a:blip r:embed="rId24"/>
                      <a:stretch>
                        <a:fillRect/>
                      </a:stretch>
                    </p:blipFill>
                    <p:spPr>
                      <a:xfrm>
                        <a:off x="3592513" y="2727325"/>
                        <a:ext cx="987425" cy="350838"/>
                      </a:xfrm>
                      <a:prstGeom prst="rect">
                        <a:avLst/>
                      </a:prstGeom>
                      <a:noFill/>
                    </p:spPr>
                  </p:pic>
                </p:oleObj>
              </mc:Fallback>
            </mc:AlternateContent>
          </a:graphicData>
        </a:graphic>
      </p:graphicFrame>
      <p:sp>
        <p:nvSpPr>
          <p:cNvPr id="23" name="TextBox 22"/>
          <p:cNvSpPr txBox="1"/>
          <p:nvPr/>
        </p:nvSpPr>
        <p:spPr>
          <a:xfrm>
            <a:off x="-16933" y="3178147"/>
            <a:ext cx="5799666" cy="400110"/>
          </a:xfrm>
          <a:prstGeom prst="rect">
            <a:avLst/>
          </a:prstGeom>
          <a:noFill/>
        </p:spPr>
        <p:txBody>
          <a:bodyPr wrap="square" rtlCol="0">
            <a:spAutoFit/>
          </a:bodyPr>
          <a:lstStyle/>
          <a:p>
            <a:r>
              <a:rPr lang="en-US" sz="2000" i="1" dirty="0">
                <a:solidFill>
                  <a:srgbClr val="0070C0"/>
                </a:solidFill>
              </a:rPr>
              <a:t>Similarly, given the equilibrium constant for water:</a:t>
            </a:r>
          </a:p>
        </p:txBody>
      </p:sp>
      <p:sp>
        <p:nvSpPr>
          <p:cNvPr id="3" name="Rectangle 2"/>
          <p:cNvSpPr/>
          <p:nvPr/>
        </p:nvSpPr>
        <p:spPr bwMode="auto">
          <a:xfrm>
            <a:off x="1445683" y="6369592"/>
            <a:ext cx="2136362" cy="48840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graphicFrame>
        <p:nvGraphicFramePr>
          <p:cNvPr id="25" name="Object 24"/>
          <p:cNvGraphicFramePr>
            <a:graphicFrameLocks noChangeAspect="1"/>
          </p:cNvGraphicFramePr>
          <p:nvPr>
            <p:extLst>
              <p:ext uri="{D42A27DB-BD31-4B8C-83A1-F6EECF244321}">
                <p14:modId xmlns:p14="http://schemas.microsoft.com/office/powerpoint/2010/main" val="1084758735"/>
              </p:ext>
            </p:extLst>
          </p:nvPr>
        </p:nvGraphicFramePr>
        <p:xfrm>
          <a:off x="1167741" y="4231044"/>
          <a:ext cx="2611437" cy="523118"/>
        </p:xfrm>
        <a:graphic>
          <a:graphicData uri="http://schemas.openxmlformats.org/presentationml/2006/ole">
            <mc:AlternateContent xmlns:mc="http://schemas.openxmlformats.org/markup-compatibility/2006">
              <mc:Choice xmlns:v="urn:schemas-microsoft-com:vml" Requires="v">
                <p:oleObj spid="_x0000_s3128" name="Equation" r:id="rId25" imgW="1206360" imgH="241200" progId="Equation.3">
                  <p:embed/>
                </p:oleObj>
              </mc:Choice>
              <mc:Fallback>
                <p:oleObj name="Equation" r:id="rId25" imgW="1206360" imgH="241200" progId="Equation.3">
                  <p:embed/>
                  <p:pic>
                    <p:nvPicPr>
                      <p:cNvPr id="25" name="Object 24"/>
                      <p:cNvPicPr/>
                      <p:nvPr/>
                    </p:nvPicPr>
                    <p:blipFill>
                      <a:blip r:embed="rId26"/>
                      <a:stretch>
                        <a:fillRect/>
                      </a:stretch>
                    </p:blipFill>
                    <p:spPr>
                      <a:xfrm>
                        <a:off x="1167741" y="4231044"/>
                        <a:ext cx="2611437" cy="523118"/>
                      </a:xfrm>
                      <a:prstGeom prst="rect">
                        <a:avLst/>
                      </a:prstGeom>
                      <a:noFill/>
                    </p:spPr>
                  </p:pic>
                </p:oleObj>
              </mc:Fallback>
            </mc:AlternateContent>
          </a:graphicData>
        </a:graphic>
      </p:graphicFrame>
    </p:spTree>
    <p:extLst>
      <p:ext uri="{BB962C8B-B14F-4D97-AF65-F5344CB8AC3E}">
        <p14:creationId xmlns:p14="http://schemas.microsoft.com/office/powerpoint/2010/main" val="3743323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3"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80" name="TextBox 2"/>
          <p:cNvSpPr txBox="1">
            <a:spLocks noChangeArrowheads="1"/>
          </p:cNvSpPr>
          <p:nvPr/>
        </p:nvSpPr>
        <p:spPr bwMode="auto">
          <a:xfrm>
            <a:off x="76200" y="1066800"/>
            <a:ext cx="8991600" cy="1570038"/>
          </a:xfrm>
          <a:prstGeom prst="rect">
            <a:avLst/>
          </a:prstGeom>
          <a:noFill/>
          <a:ln w="9525">
            <a:noFill/>
            <a:miter lim="800000"/>
            <a:headEnd/>
            <a:tailEnd/>
          </a:ln>
        </p:spPr>
        <p:txBody>
          <a:bodyPr wrap="square">
            <a:spAutoFit/>
          </a:bodyPr>
          <a:lstStyle/>
          <a:p>
            <a:r>
              <a:rPr lang="en-US" sz="3200" dirty="0">
                <a:solidFill>
                  <a:schemeClr val="accent4"/>
                </a:solidFill>
                <a:ea typeface="ＭＳ Ｐゴシック" charset="-128"/>
              </a:rPr>
              <a:t>What are the [H</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 and [OH</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 in household ammonia, an aqueous solution that has a pH of 11.70?</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Example: pH and pOH</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TextBox 4"/>
          <p:cNvSpPr txBox="1"/>
          <p:nvPr/>
        </p:nvSpPr>
        <p:spPr>
          <a:xfrm>
            <a:off x="76200" y="2679170"/>
            <a:ext cx="4204997" cy="400110"/>
          </a:xfrm>
          <a:prstGeom prst="rect">
            <a:avLst/>
          </a:prstGeom>
          <a:noFill/>
        </p:spPr>
        <p:txBody>
          <a:bodyPr wrap="none" rtlCol="0">
            <a:spAutoFit/>
          </a:bodyPr>
          <a:lstStyle/>
          <a:p>
            <a:r>
              <a:rPr lang="en-US" sz="2000" i="1" dirty="0">
                <a:solidFill>
                  <a:srgbClr val="0070C0"/>
                </a:solidFill>
              </a:rPr>
              <a:t>Relationship between pH and </a:t>
            </a:r>
            <a:r>
              <a:rPr lang="en-US" sz="2000" i="1" dirty="0" err="1">
                <a:solidFill>
                  <a:srgbClr val="0070C0"/>
                </a:solidFill>
              </a:rPr>
              <a:t>pOH</a:t>
            </a:r>
            <a:r>
              <a:rPr lang="en-US" sz="2000" i="1" dirty="0">
                <a:solidFill>
                  <a:srgbClr val="0070C0"/>
                </a:solidFill>
              </a:rPr>
              <a:t>:</a:t>
            </a:r>
          </a:p>
        </p:txBody>
      </p:sp>
      <p:graphicFrame>
        <p:nvGraphicFramePr>
          <p:cNvPr id="8" name="Object 7"/>
          <p:cNvGraphicFramePr>
            <a:graphicFrameLocks noChangeAspect="1"/>
          </p:cNvGraphicFramePr>
          <p:nvPr/>
        </p:nvGraphicFramePr>
        <p:xfrm>
          <a:off x="629121" y="3454105"/>
          <a:ext cx="2686573" cy="564680"/>
        </p:xfrm>
        <a:graphic>
          <a:graphicData uri="http://schemas.openxmlformats.org/presentationml/2006/ole">
            <mc:AlternateContent xmlns:mc="http://schemas.openxmlformats.org/markup-compatibility/2006">
              <mc:Choice xmlns:v="urn:schemas-microsoft-com:vml" Requires="v">
                <p:oleObj spid="_x0000_s4142" name="Equation" r:id="rId3" imgW="965160" imgH="203040" progId="Equation.3">
                  <p:embed/>
                </p:oleObj>
              </mc:Choice>
              <mc:Fallback>
                <p:oleObj name="Equation" r:id="rId3" imgW="965160" imgH="203040" progId="Equation.3">
                  <p:embed/>
                  <p:pic>
                    <p:nvPicPr>
                      <p:cNvPr id="8" name="Object 7"/>
                      <p:cNvPicPr/>
                      <p:nvPr/>
                    </p:nvPicPr>
                    <p:blipFill>
                      <a:blip r:embed="rId4"/>
                      <a:stretch>
                        <a:fillRect/>
                      </a:stretch>
                    </p:blipFill>
                    <p:spPr>
                      <a:xfrm>
                        <a:off x="629121" y="3454105"/>
                        <a:ext cx="2686573" cy="564680"/>
                      </a:xfrm>
                      <a:prstGeom prst="rect">
                        <a:avLst/>
                      </a:prstGeom>
                      <a:noFill/>
                    </p:spPr>
                  </p:pic>
                </p:oleObj>
              </mc:Fallback>
            </mc:AlternateContent>
          </a:graphicData>
        </a:graphic>
      </p:graphicFrame>
      <p:graphicFrame>
        <p:nvGraphicFramePr>
          <p:cNvPr id="9" name="Object 8"/>
          <p:cNvGraphicFramePr>
            <a:graphicFrameLocks noChangeAspect="1"/>
          </p:cNvGraphicFramePr>
          <p:nvPr/>
        </p:nvGraphicFramePr>
        <p:xfrm>
          <a:off x="259437" y="4047273"/>
          <a:ext cx="3040585" cy="564680"/>
        </p:xfrm>
        <a:graphic>
          <a:graphicData uri="http://schemas.openxmlformats.org/presentationml/2006/ole">
            <mc:AlternateContent xmlns:mc="http://schemas.openxmlformats.org/markup-compatibility/2006">
              <mc:Choice xmlns:v="urn:schemas-microsoft-com:vml" Requires="v">
                <p:oleObj spid="_x0000_s4143" name="Equation" r:id="rId5" imgW="1091880" imgH="203040" progId="Equation.3">
                  <p:embed/>
                </p:oleObj>
              </mc:Choice>
              <mc:Fallback>
                <p:oleObj name="Equation" r:id="rId5" imgW="1091880" imgH="203040" progId="Equation.3">
                  <p:embed/>
                  <p:pic>
                    <p:nvPicPr>
                      <p:cNvPr id="9" name="Object 8"/>
                      <p:cNvPicPr/>
                      <p:nvPr/>
                    </p:nvPicPr>
                    <p:blipFill>
                      <a:blip r:embed="rId6"/>
                      <a:stretch>
                        <a:fillRect/>
                      </a:stretch>
                    </p:blipFill>
                    <p:spPr>
                      <a:xfrm>
                        <a:off x="259437" y="4047273"/>
                        <a:ext cx="3040585" cy="564680"/>
                      </a:xfrm>
                      <a:prstGeom prst="rect">
                        <a:avLst/>
                      </a:prstGeom>
                      <a:noFill/>
                    </p:spPr>
                  </p:pic>
                </p:oleObj>
              </mc:Fallback>
            </mc:AlternateContent>
          </a:graphicData>
        </a:graphic>
      </p:graphicFrame>
      <p:graphicFrame>
        <p:nvGraphicFramePr>
          <p:cNvPr id="10" name="Object 9"/>
          <p:cNvGraphicFramePr>
            <a:graphicFrameLocks noChangeAspect="1"/>
          </p:cNvGraphicFramePr>
          <p:nvPr/>
        </p:nvGraphicFramePr>
        <p:xfrm>
          <a:off x="1600200" y="4689710"/>
          <a:ext cx="2121894" cy="564680"/>
        </p:xfrm>
        <a:graphic>
          <a:graphicData uri="http://schemas.openxmlformats.org/presentationml/2006/ole">
            <mc:AlternateContent xmlns:mc="http://schemas.openxmlformats.org/markup-compatibility/2006">
              <mc:Choice xmlns:v="urn:schemas-microsoft-com:vml" Requires="v">
                <p:oleObj spid="_x0000_s4144" name="Equation" r:id="rId7" imgW="761760" imgH="203040" progId="Equation.3">
                  <p:embed/>
                </p:oleObj>
              </mc:Choice>
              <mc:Fallback>
                <p:oleObj name="Equation" r:id="rId7" imgW="761760" imgH="203040" progId="Equation.3">
                  <p:embed/>
                  <p:pic>
                    <p:nvPicPr>
                      <p:cNvPr id="10" name="Object 9"/>
                      <p:cNvPicPr/>
                      <p:nvPr/>
                    </p:nvPicPr>
                    <p:blipFill>
                      <a:blip r:embed="rId8"/>
                      <a:stretch>
                        <a:fillRect/>
                      </a:stretch>
                    </p:blipFill>
                    <p:spPr>
                      <a:xfrm>
                        <a:off x="1600200" y="4689710"/>
                        <a:ext cx="2121894" cy="564680"/>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5327650" y="2819400"/>
          <a:ext cx="1987550" cy="596900"/>
        </p:xfrm>
        <a:graphic>
          <a:graphicData uri="http://schemas.openxmlformats.org/presentationml/2006/ole">
            <mc:AlternateContent xmlns:mc="http://schemas.openxmlformats.org/markup-compatibility/2006">
              <mc:Choice xmlns:v="urn:schemas-microsoft-com:vml" Requires="v">
                <p:oleObj spid="_x0000_s4145" name="Equation" r:id="rId9" imgW="1435100" imgH="431800" progId="Equation.3">
                  <p:embed/>
                </p:oleObj>
              </mc:Choice>
              <mc:Fallback>
                <p:oleObj name="Equation" r:id="rId9" imgW="1435100" imgH="431800" progId="Equation.3">
                  <p:embed/>
                  <p:pic>
                    <p:nvPicPr>
                      <p:cNvPr id="11" name="Object 10"/>
                      <p:cNvPicPr/>
                      <p:nvPr/>
                    </p:nvPicPr>
                    <p:blipFill>
                      <a:blip r:embed="rId10"/>
                      <a:stretch>
                        <a:fillRect/>
                      </a:stretch>
                    </p:blipFill>
                    <p:spPr>
                      <a:xfrm>
                        <a:off x="5327650" y="2819400"/>
                        <a:ext cx="1987550" cy="596900"/>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5018934" y="4800600"/>
          <a:ext cx="2296266" cy="533400"/>
        </p:xfrm>
        <a:graphic>
          <a:graphicData uri="http://schemas.openxmlformats.org/presentationml/2006/ole">
            <mc:AlternateContent xmlns:mc="http://schemas.openxmlformats.org/markup-compatibility/2006">
              <mc:Choice xmlns:v="urn:schemas-microsoft-com:vml" Requires="v">
                <p:oleObj spid="_x0000_s4146" name="Equation" r:id="rId11" imgW="1854200" imgH="431800" progId="Equation.3">
                  <p:embed/>
                </p:oleObj>
              </mc:Choice>
              <mc:Fallback>
                <p:oleObj name="Equation" r:id="rId11" imgW="1854200" imgH="431800" progId="Equation.3">
                  <p:embed/>
                  <p:pic>
                    <p:nvPicPr>
                      <p:cNvPr id="12" name="Object 11"/>
                      <p:cNvPicPr/>
                      <p:nvPr/>
                    </p:nvPicPr>
                    <p:blipFill>
                      <a:blip r:embed="rId12"/>
                      <a:stretch>
                        <a:fillRect/>
                      </a:stretch>
                    </p:blipFill>
                    <p:spPr>
                      <a:xfrm>
                        <a:off x="5018934" y="4800600"/>
                        <a:ext cx="2296266" cy="533400"/>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5113338" y="3343275"/>
          <a:ext cx="1614487" cy="557213"/>
        </p:xfrm>
        <a:graphic>
          <a:graphicData uri="http://schemas.openxmlformats.org/presentationml/2006/ole">
            <mc:AlternateContent xmlns:mc="http://schemas.openxmlformats.org/markup-compatibility/2006">
              <mc:Choice xmlns:v="urn:schemas-microsoft-com:vml" Requires="v">
                <p:oleObj spid="_x0000_s4147" name="Equation" r:id="rId13" imgW="1244600" imgH="431800" progId="Equation.3">
                  <p:embed/>
                </p:oleObj>
              </mc:Choice>
              <mc:Fallback>
                <p:oleObj name="Equation" r:id="rId13" imgW="1244600" imgH="431800" progId="Equation.3">
                  <p:embed/>
                  <p:pic>
                    <p:nvPicPr>
                      <p:cNvPr id="13" name="Object 12"/>
                      <p:cNvPicPr/>
                      <p:nvPr/>
                    </p:nvPicPr>
                    <p:blipFill>
                      <a:blip r:embed="rId14"/>
                      <a:stretch>
                        <a:fillRect/>
                      </a:stretch>
                    </p:blipFill>
                    <p:spPr>
                      <a:xfrm>
                        <a:off x="5113338" y="3343275"/>
                        <a:ext cx="1614487" cy="557213"/>
                      </a:xfrm>
                      <a:prstGeom prst="rect">
                        <a:avLst/>
                      </a:prstGeom>
                      <a:noFill/>
                    </p:spPr>
                  </p:pic>
                </p:oleObj>
              </mc:Fallback>
            </mc:AlternateContent>
          </a:graphicData>
        </a:graphic>
      </p:graphicFrame>
      <p:graphicFrame>
        <p:nvGraphicFramePr>
          <p:cNvPr id="14" name="Object 13"/>
          <p:cNvGraphicFramePr>
            <a:graphicFrameLocks noChangeAspect="1"/>
          </p:cNvGraphicFramePr>
          <p:nvPr/>
        </p:nvGraphicFramePr>
        <p:xfrm>
          <a:off x="6656091" y="3352800"/>
          <a:ext cx="1268709" cy="421631"/>
        </p:xfrm>
        <a:graphic>
          <a:graphicData uri="http://schemas.openxmlformats.org/presentationml/2006/ole">
            <mc:AlternateContent xmlns:mc="http://schemas.openxmlformats.org/markup-compatibility/2006">
              <mc:Choice xmlns:v="urn:schemas-microsoft-com:vml" Requires="v">
                <p:oleObj spid="_x0000_s4148" name="Equation" r:id="rId15" imgW="609480" imgH="203040" progId="Equation.3">
                  <p:embed/>
                </p:oleObj>
              </mc:Choice>
              <mc:Fallback>
                <p:oleObj name="Equation" r:id="rId15" imgW="609480" imgH="203040" progId="Equation.3">
                  <p:embed/>
                  <p:pic>
                    <p:nvPicPr>
                      <p:cNvPr id="14" name="Object 13"/>
                      <p:cNvPicPr/>
                      <p:nvPr/>
                    </p:nvPicPr>
                    <p:blipFill>
                      <a:blip r:embed="rId16"/>
                      <a:stretch>
                        <a:fillRect/>
                      </a:stretch>
                    </p:blipFill>
                    <p:spPr>
                      <a:xfrm>
                        <a:off x="6656091" y="3352800"/>
                        <a:ext cx="1268709" cy="421631"/>
                      </a:xfrm>
                      <a:prstGeom prst="rect">
                        <a:avLst/>
                      </a:prstGeom>
                      <a:noFill/>
                    </p:spPr>
                  </p:pic>
                </p:oleObj>
              </mc:Fallback>
            </mc:AlternateContent>
          </a:graphicData>
        </a:graphic>
      </p:graphicFrame>
      <p:graphicFrame>
        <p:nvGraphicFramePr>
          <p:cNvPr id="15" name="Object 14"/>
          <p:cNvGraphicFramePr>
            <a:graphicFrameLocks noChangeAspect="1"/>
          </p:cNvGraphicFramePr>
          <p:nvPr/>
        </p:nvGraphicFramePr>
        <p:xfrm>
          <a:off x="4706938" y="5451475"/>
          <a:ext cx="1971675" cy="568325"/>
        </p:xfrm>
        <a:graphic>
          <a:graphicData uri="http://schemas.openxmlformats.org/presentationml/2006/ole">
            <mc:AlternateContent xmlns:mc="http://schemas.openxmlformats.org/markup-compatibility/2006">
              <mc:Choice xmlns:v="urn:schemas-microsoft-com:vml" Requires="v">
                <p:oleObj spid="_x0000_s4149" name="Equation" r:id="rId17" imgW="1498600" imgH="431800" progId="Equation.3">
                  <p:embed/>
                </p:oleObj>
              </mc:Choice>
              <mc:Fallback>
                <p:oleObj name="Equation" r:id="rId17" imgW="1498600" imgH="431800" progId="Equation.3">
                  <p:embed/>
                  <p:pic>
                    <p:nvPicPr>
                      <p:cNvPr id="15" name="Object 14"/>
                      <p:cNvPicPr/>
                      <p:nvPr/>
                    </p:nvPicPr>
                    <p:blipFill>
                      <a:blip r:embed="rId18"/>
                      <a:stretch>
                        <a:fillRect/>
                      </a:stretch>
                    </p:blipFill>
                    <p:spPr>
                      <a:xfrm>
                        <a:off x="4706938" y="5451475"/>
                        <a:ext cx="1971675" cy="568325"/>
                      </a:xfrm>
                      <a:prstGeom prst="rect">
                        <a:avLst/>
                      </a:prstGeom>
                      <a:noFill/>
                    </p:spPr>
                  </p:pic>
                </p:oleObj>
              </mc:Fallback>
            </mc:AlternateContent>
          </a:graphicData>
        </a:graphic>
      </p:graphicFrame>
      <p:graphicFrame>
        <p:nvGraphicFramePr>
          <p:cNvPr id="16" name="Object 15"/>
          <p:cNvGraphicFramePr>
            <a:graphicFrameLocks noChangeAspect="1"/>
          </p:cNvGraphicFramePr>
          <p:nvPr/>
        </p:nvGraphicFramePr>
        <p:xfrm>
          <a:off x="6553200" y="5486400"/>
          <a:ext cx="1190487" cy="421631"/>
        </p:xfrm>
        <a:graphic>
          <a:graphicData uri="http://schemas.openxmlformats.org/presentationml/2006/ole">
            <mc:AlternateContent xmlns:mc="http://schemas.openxmlformats.org/markup-compatibility/2006">
              <mc:Choice xmlns:v="urn:schemas-microsoft-com:vml" Requires="v">
                <p:oleObj spid="_x0000_s4150" name="Equation" r:id="rId19" imgW="571320" imgH="203040" progId="Equation.3">
                  <p:embed/>
                </p:oleObj>
              </mc:Choice>
              <mc:Fallback>
                <p:oleObj name="Equation" r:id="rId19" imgW="571320" imgH="203040" progId="Equation.3">
                  <p:embed/>
                  <p:pic>
                    <p:nvPicPr>
                      <p:cNvPr id="16" name="Object 15"/>
                      <p:cNvPicPr/>
                      <p:nvPr/>
                    </p:nvPicPr>
                    <p:blipFill>
                      <a:blip r:embed="rId20"/>
                      <a:stretch>
                        <a:fillRect/>
                      </a:stretch>
                    </p:blipFill>
                    <p:spPr>
                      <a:xfrm>
                        <a:off x="6553200" y="5486400"/>
                        <a:ext cx="1190487" cy="421631"/>
                      </a:xfrm>
                      <a:prstGeom prst="rect">
                        <a:avLst/>
                      </a:prstGeom>
                      <a:noFill/>
                    </p:spPr>
                  </p:pic>
                </p:oleObj>
              </mc:Fallback>
            </mc:AlternateContent>
          </a:graphicData>
        </a:graphic>
      </p:graphicFrame>
      <p:sp>
        <p:nvSpPr>
          <p:cNvPr id="17" name="TextBox 16"/>
          <p:cNvSpPr txBox="1"/>
          <p:nvPr/>
        </p:nvSpPr>
        <p:spPr>
          <a:xfrm>
            <a:off x="4809139" y="2220856"/>
            <a:ext cx="3707197" cy="707886"/>
          </a:xfrm>
          <a:prstGeom prst="rect">
            <a:avLst/>
          </a:prstGeom>
          <a:noFill/>
        </p:spPr>
        <p:txBody>
          <a:bodyPr wrap="square" rtlCol="0">
            <a:spAutoFit/>
          </a:bodyPr>
          <a:lstStyle/>
          <a:p>
            <a:r>
              <a:rPr lang="en-US" sz="2000" i="1" dirty="0">
                <a:solidFill>
                  <a:srgbClr val="0070C0"/>
                </a:solidFill>
              </a:rPr>
              <a:t>Relationship between pH, </a:t>
            </a:r>
            <a:r>
              <a:rPr lang="en-US" sz="2000" i="1" dirty="0" err="1">
                <a:solidFill>
                  <a:srgbClr val="0070C0"/>
                </a:solidFill>
              </a:rPr>
              <a:t>pOH</a:t>
            </a:r>
            <a:r>
              <a:rPr lang="en-US" sz="2000" i="1" dirty="0">
                <a:solidFill>
                  <a:srgbClr val="0070C0"/>
                </a:solidFill>
              </a:rPr>
              <a:t> and concentrations:</a:t>
            </a:r>
          </a:p>
        </p:txBody>
      </p:sp>
      <p:graphicFrame>
        <p:nvGraphicFramePr>
          <p:cNvPr id="18" name="Object 17"/>
          <p:cNvGraphicFramePr>
            <a:graphicFrameLocks noChangeAspect="1"/>
          </p:cNvGraphicFramePr>
          <p:nvPr/>
        </p:nvGraphicFramePr>
        <p:xfrm>
          <a:off x="5089525" y="4038600"/>
          <a:ext cx="2728913" cy="587375"/>
        </p:xfrm>
        <a:graphic>
          <a:graphicData uri="http://schemas.openxmlformats.org/presentationml/2006/ole">
            <mc:AlternateContent xmlns:mc="http://schemas.openxmlformats.org/markup-compatibility/2006">
              <mc:Choice xmlns:v="urn:schemas-microsoft-com:vml" Requires="v">
                <p:oleObj spid="_x0000_s4151" name="Equation" r:id="rId21" imgW="2006600" imgH="431800" progId="Equation.3">
                  <p:embed/>
                </p:oleObj>
              </mc:Choice>
              <mc:Fallback>
                <p:oleObj name="Equation" r:id="rId21" imgW="2006600" imgH="431800" progId="Equation.3">
                  <p:embed/>
                  <p:pic>
                    <p:nvPicPr>
                      <p:cNvPr id="18" name="Object 17"/>
                      <p:cNvPicPr/>
                      <p:nvPr/>
                    </p:nvPicPr>
                    <p:blipFill>
                      <a:blip r:embed="rId22"/>
                      <a:stretch>
                        <a:fillRect/>
                      </a:stretch>
                    </p:blipFill>
                    <p:spPr>
                      <a:xfrm>
                        <a:off x="5089525" y="4038600"/>
                        <a:ext cx="2728913" cy="587375"/>
                      </a:xfrm>
                      <a:prstGeom prst="rect">
                        <a:avLst/>
                      </a:prstGeom>
                      <a:noFill/>
                    </p:spPr>
                  </p:pic>
                </p:oleObj>
              </mc:Fallback>
            </mc:AlternateContent>
          </a:graphicData>
        </a:graphic>
      </p:graphicFrame>
      <p:graphicFrame>
        <p:nvGraphicFramePr>
          <p:cNvPr id="19" name="Object 18"/>
          <p:cNvGraphicFramePr>
            <a:graphicFrameLocks noChangeAspect="1"/>
          </p:cNvGraphicFramePr>
          <p:nvPr/>
        </p:nvGraphicFramePr>
        <p:xfrm>
          <a:off x="4648200" y="6019801"/>
          <a:ext cx="2895600" cy="606766"/>
        </p:xfrm>
        <a:graphic>
          <a:graphicData uri="http://schemas.openxmlformats.org/presentationml/2006/ole">
            <mc:AlternateContent xmlns:mc="http://schemas.openxmlformats.org/markup-compatibility/2006">
              <mc:Choice xmlns:v="urn:schemas-microsoft-com:vml" Requires="v">
                <p:oleObj spid="_x0000_s4152" name="Equation" r:id="rId23" imgW="2057400" imgH="431800" progId="Equation.3">
                  <p:embed/>
                </p:oleObj>
              </mc:Choice>
              <mc:Fallback>
                <p:oleObj name="Equation" r:id="rId23" imgW="2057400" imgH="431800" progId="Equation.3">
                  <p:embed/>
                  <p:pic>
                    <p:nvPicPr>
                      <p:cNvPr id="19" name="Object 18"/>
                      <p:cNvPicPr/>
                      <p:nvPr/>
                    </p:nvPicPr>
                    <p:blipFill>
                      <a:blip r:embed="rId24"/>
                      <a:stretch>
                        <a:fillRect/>
                      </a:stretch>
                    </p:blipFill>
                    <p:spPr>
                      <a:xfrm>
                        <a:off x="4648200" y="6019801"/>
                        <a:ext cx="2895600" cy="606766"/>
                      </a:xfrm>
                      <a:prstGeom prst="rect">
                        <a:avLst/>
                      </a:prstGeom>
                      <a:noFill/>
                    </p:spPr>
                  </p:pic>
                </p:oleObj>
              </mc:Fallback>
            </mc:AlternateContent>
          </a:graphicData>
        </a:graphic>
      </p:graphicFrame>
      <p:sp>
        <p:nvSpPr>
          <p:cNvPr id="20" name="Rectangle 19"/>
          <p:cNvSpPr/>
          <p:nvPr/>
        </p:nvSpPr>
        <p:spPr bwMode="auto">
          <a:xfrm>
            <a:off x="4847888" y="3962400"/>
            <a:ext cx="3153111" cy="685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1" name="Rectangle 20"/>
          <p:cNvSpPr/>
          <p:nvPr/>
        </p:nvSpPr>
        <p:spPr bwMode="auto">
          <a:xfrm>
            <a:off x="4495800" y="6019800"/>
            <a:ext cx="3276600" cy="65608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1558769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3"/>
          <p:cNvSpPr>
            <a:spLocks noGrp="1" noChangeArrowheads="1"/>
          </p:cNvSpPr>
          <p:nvPr>
            <p:ph type="body" idx="1"/>
          </p:nvPr>
        </p:nvSpPr>
        <p:spPr>
          <a:xfrm>
            <a:off x="685800" y="1371600"/>
            <a:ext cx="7924800" cy="1524000"/>
          </a:xfrm>
        </p:spPr>
        <p:txBody>
          <a:bodyPr/>
          <a:lstStyle/>
          <a:p>
            <a:pPr>
              <a:spcBef>
                <a:spcPts val="300"/>
              </a:spcBef>
            </a:pPr>
            <a:r>
              <a:rPr lang="en-US" sz="2800" dirty="0">
                <a:solidFill>
                  <a:schemeClr val="accent4"/>
                </a:solidFill>
                <a:latin typeface="Arial" charset="0"/>
                <a:cs typeface="Arial" charset="0"/>
              </a:rPr>
              <a:t>Contain hydrogen and a monoatomic anion (e.g., Cl</a:t>
            </a:r>
            <a:r>
              <a:rPr lang="en-US" sz="2800" baseline="30000" dirty="0">
                <a:solidFill>
                  <a:schemeClr val="accent4"/>
                </a:solidFill>
                <a:latin typeface="Arial" charset="0"/>
                <a:cs typeface="Arial" charset="0"/>
              </a:rPr>
              <a:t>-</a:t>
            </a:r>
            <a:r>
              <a:rPr lang="en-US" sz="2800" dirty="0">
                <a:solidFill>
                  <a:schemeClr val="accent4"/>
                </a:solidFill>
                <a:latin typeface="Arial" charset="0"/>
                <a:cs typeface="Arial" charset="0"/>
              </a:rPr>
              <a:t>, S</a:t>
            </a:r>
            <a:r>
              <a:rPr lang="en-US" sz="2800" baseline="30000" dirty="0">
                <a:solidFill>
                  <a:schemeClr val="accent4"/>
                </a:solidFill>
                <a:latin typeface="Arial" charset="0"/>
                <a:cs typeface="Arial" charset="0"/>
              </a:rPr>
              <a:t>2-</a:t>
            </a:r>
            <a:r>
              <a:rPr lang="en-US" sz="2800" dirty="0">
                <a:solidFill>
                  <a:schemeClr val="accent4"/>
                </a:solidFill>
                <a:latin typeface="Arial" charset="0"/>
                <a:cs typeface="Arial" charset="0"/>
              </a:rPr>
              <a:t>)</a:t>
            </a:r>
          </a:p>
          <a:p>
            <a:pPr marL="346075" indent="-288925">
              <a:spcBef>
                <a:spcPts val="300"/>
              </a:spcBef>
            </a:pPr>
            <a:r>
              <a:rPr lang="en-US" sz="2800" dirty="0">
                <a:solidFill>
                  <a:schemeClr val="accent4"/>
                </a:solidFill>
                <a:latin typeface="Arial" charset="0"/>
                <a:cs typeface="Arial" charset="0"/>
              </a:rPr>
              <a:t>Most common binary acids are halogen-based</a:t>
            </a:r>
          </a:p>
        </p:txBody>
      </p:sp>
      <p:cxnSp>
        <p:nvCxnSpPr>
          <p:cNvPr id="6" name="Straight Connector 5"/>
          <p:cNvCxnSpPr/>
          <p:nvPr/>
        </p:nvCxnSpPr>
        <p:spPr bwMode="auto">
          <a:xfrm>
            <a:off x="76200" y="8382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200" kern="0" dirty="0">
                <a:solidFill>
                  <a:schemeClr val="tx1"/>
                </a:solidFill>
                <a:cs typeface="Georgia"/>
              </a:rPr>
              <a:t>Review: Naming Compounds &amp; Writing Formulas</a:t>
            </a:r>
            <a:endParaRPr lang="en-US" sz="3200" kern="0" dirty="0">
              <a:solidFill>
                <a:schemeClr val="tx1"/>
              </a:solidFill>
              <a:latin typeface="Georgia"/>
              <a:cs typeface="Georgia"/>
            </a:endParaRPr>
          </a:p>
        </p:txBody>
      </p:sp>
      <p:sp>
        <p:nvSpPr>
          <p:cNvPr id="9" name="Rectangle 8"/>
          <p:cNvSpPr/>
          <p:nvPr/>
        </p:nvSpPr>
        <p:spPr>
          <a:xfrm>
            <a:off x="41762" y="914400"/>
            <a:ext cx="2625238" cy="584776"/>
          </a:xfrm>
          <a:prstGeom prst="rect">
            <a:avLst/>
          </a:prstGeom>
        </p:spPr>
        <p:txBody>
          <a:bodyPr wrap="none">
            <a:spAutoFit/>
          </a:bodyPr>
          <a:lstStyle/>
          <a:p>
            <a:r>
              <a:rPr lang="en-US" sz="3200" b="1" dirty="0">
                <a:solidFill>
                  <a:srgbClr val="000000"/>
                </a:solidFill>
                <a:latin typeface="Arial"/>
                <a:cs typeface="Arial"/>
              </a:rPr>
              <a:t>Binary acids</a:t>
            </a:r>
            <a:endParaRPr lang="en-US" sz="3200" b="1" dirty="0"/>
          </a:p>
        </p:txBody>
      </p:sp>
      <p:sp>
        <p:nvSpPr>
          <p:cNvPr id="11" name="Rectangle 3"/>
          <p:cNvSpPr txBox="1">
            <a:spLocks noChangeArrowheads="1"/>
          </p:cNvSpPr>
          <p:nvPr/>
        </p:nvSpPr>
        <p:spPr>
          <a:xfrm>
            <a:off x="381000" y="3200400"/>
            <a:ext cx="8424863" cy="28194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spcBef>
                <a:spcPts val="600"/>
              </a:spcBef>
              <a:buNone/>
              <a:defRPr/>
            </a:pPr>
            <a:r>
              <a:rPr lang="en-US" sz="2800" b="1" dirty="0">
                <a:solidFill>
                  <a:srgbClr val="000000"/>
                </a:solidFill>
                <a:latin typeface="Arial"/>
                <a:cs typeface="Arial"/>
              </a:rPr>
              <a:t>Step 1</a:t>
            </a:r>
            <a:r>
              <a:rPr lang="en-US" sz="2800" dirty="0">
                <a:solidFill>
                  <a:srgbClr val="000000"/>
                </a:solidFill>
                <a:latin typeface="Arial"/>
                <a:cs typeface="Arial"/>
              </a:rPr>
              <a:t>: </a:t>
            </a:r>
            <a:r>
              <a:rPr lang="en-US" sz="2800" i="1" dirty="0">
                <a:solidFill>
                  <a:srgbClr val="000000"/>
                </a:solidFill>
                <a:latin typeface="Arial"/>
                <a:cs typeface="Arial"/>
              </a:rPr>
              <a:t>Name the second element</a:t>
            </a:r>
            <a:r>
              <a:rPr lang="en-US" sz="2800" dirty="0">
                <a:solidFill>
                  <a:srgbClr val="000000"/>
                </a:solidFill>
                <a:latin typeface="Arial"/>
                <a:cs typeface="Arial"/>
              </a:rPr>
              <a:t>. This becomes the parent name of the overall compound.</a:t>
            </a:r>
          </a:p>
          <a:p>
            <a:pPr marL="0" indent="0">
              <a:lnSpc>
                <a:spcPct val="90000"/>
              </a:lnSpc>
              <a:spcBef>
                <a:spcPts val="600"/>
              </a:spcBef>
              <a:buNone/>
              <a:defRPr/>
            </a:pPr>
            <a:endParaRPr lang="en-US" sz="1900" dirty="0">
              <a:solidFill>
                <a:srgbClr val="000000"/>
              </a:solidFill>
              <a:latin typeface="Arial"/>
              <a:cs typeface="Arial"/>
            </a:endParaRPr>
          </a:p>
          <a:p>
            <a:pPr marL="0" indent="0">
              <a:lnSpc>
                <a:spcPct val="90000"/>
              </a:lnSpc>
              <a:spcBef>
                <a:spcPts val="600"/>
              </a:spcBef>
              <a:buNone/>
              <a:defRPr/>
            </a:pPr>
            <a:r>
              <a:rPr lang="en-US" sz="2800" b="1" dirty="0">
                <a:solidFill>
                  <a:srgbClr val="000000"/>
                </a:solidFill>
                <a:latin typeface="Arial"/>
                <a:cs typeface="Arial"/>
              </a:rPr>
              <a:t>Step 2</a:t>
            </a:r>
            <a:r>
              <a:rPr lang="en-US" sz="2800" dirty="0">
                <a:solidFill>
                  <a:srgbClr val="000000"/>
                </a:solidFill>
                <a:latin typeface="Arial"/>
                <a:cs typeface="Arial"/>
              </a:rPr>
              <a:t>: </a:t>
            </a:r>
            <a:r>
              <a:rPr lang="en-US" sz="2800" i="1" dirty="0">
                <a:solidFill>
                  <a:srgbClr val="000000"/>
                </a:solidFill>
                <a:latin typeface="Arial"/>
                <a:cs typeface="Arial"/>
              </a:rPr>
              <a:t>Replace the last syllable with –</a:t>
            </a:r>
            <a:r>
              <a:rPr lang="en-US" sz="2800" i="1" dirty="0" err="1">
                <a:solidFill>
                  <a:srgbClr val="000000"/>
                </a:solidFill>
                <a:latin typeface="Arial"/>
                <a:cs typeface="Arial"/>
              </a:rPr>
              <a:t>ic</a:t>
            </a:r>
            <a:r>
              <a:rPr lang="en-US" sz="2800" i="1" dirty="0">
                <a:solidFill>
                  <a:srgbClr val="000000"/>
                </a:solidFill>
                <a:latin typeface="Arial"/>
                <a:cs typeface="Arial"/>
              </a:rPr>
              <a:t> followed by a space and the word acid.</a:t>
            </a:r>
          </a:p>
          <a:p>
            <a:pPr marL="0" indent="0">
              <a:lnSpc>
                <a:spcPct val="90000"/>
              </a:lnSpc>
              <a:spcBef>
                <a:spcPts val="600"/>
              </a:spcBef>
              <a:buNone/>
              <a:defRPr/>
            </a:pPr>
            <a:endParaRPr lang="en-US" sz="1200" b="1" dirty="0">
              <a:solidFill>
                <a:srgbClr val="000000"/>
              </a:solidFill>
              <a:latin typeface="Arial"/>
              <a:cs typeface="Arial"/>
            </a:endParaRPr>
          </a:p>
          <a:p>
            <a:pPr marL="0" indent="0">
              <a:lnSpc>
                <a:spcPct val="90000"/>
              </a:lnSpc>
              <a:spcBef>
                <a:spcPts val="600"/>
              </a:spcBef>
              <a:buNone/>
              <a:defRPr/>
            </a:pPr>
            <a:r>
              <a:rPr lang="en-US" sz="2800" b="1" dirty="0">
                <a:solidFill>
                  <a:srgbClr val="000000"/>
                </a:solidFill>
                <a:latin typeface="Arial"/>
                <a:cs typeface="Arial"/>
              </a:rPr>
              <a:t>Step 3: </a:t>
            </a:r>
            <a:r>
              <a:rPr lang="en-US" sz="2800" i="1" dirty="0">
                <a:solidFill>
                  <a:srgbClr val="000000"/>
                </a:solidFill>
                <a:latin typeface="Arial"/>
                <a:cs typeface="Arial"/>
              </a:rPr>
              <a:t>Add the prefix hydro– to the parent name.</a:t>
            </a:r>
            <a:r>
              <a:rPr lang="en-US" sz="2800" dirty="0">
                <a:solidFill>
                  <a:srgbClr val="000000"/>
                </a:solidFill>
                <a:latin typeface="Arial"/>
                <a:cs typeface="Arial"/>
              </a:rPr>
              <a:t> </a:t>
            </a:r>
          </a:p>
        </p:txBody>
      </p:sp>
      <p:sp>
        <p:nvSpPr>
          <p:cNvPr id="12" name="TextBox 11"/>
          <p:cNvSpPr txBox="1"/>
          <p:nvPr/>
        </p:nvSpPr>
        <p:spPr>
          <a:xfrm>
            <a:off x="3165374" y="3896380"/>
            <a:ext cx="2250210" cy="523220"/>
          </a:xfrm>
          <a:prstGeom prst="rect">
            <a:avLst/>
          </a:prstGeom>
          <a:noFill/>
        </p:spPr>
        <p:txBody>
          <a:bodyPr wrap="none" rtlCol="0">
            <a:spAutoFit/>
          </a:bodyPr>
          <a:lstStyle/>
          <a:p>
            <a:r>
              <a:rPr lang="en-US" sz="2800" dirty="0">
                <a:solidFill>
                  <a:srgbClr val="FF0000"/>
                </a:solidFill>
              </a:rPr>
              <a:t>Br = bromine</a:t>
            </a:r>
          </a:p>
        </p:txBody>
      </p:sp>
      <p:sp>
        <p:nvSpPr>
          <p:cNvPr id="13" name="TextBox 12"/>
          <p:cNvSpPr txBox="1"/>
          <p:nvPr/>
        </p:nvSpPr>
        <p:spPr>
          <a:xfrm>
            <a:off x="3200400" y="5039380"/>
            <a:ext cx="3276600" cy="523220"/>
          </a:xfrm>
          <a:prstGeom prst="rect">
            <a:avLst/>
          </a:prstGeom>
          <a:noFill/>
        </p:spPr>
        <p:txBody>
          <a:bodyPr wrap="square" rtlCol="0">
            <a:spAutoFit/>
          </a:bodyPr>
          <a:lstStyle/>
          <a:p>
            <a:r>
              <a:rPr lang="en-US" sz="2800" dirty="0">
                <a:solidFill>
                  <a:srgbClr val="FF0000"/>
                </a:solidFill>
              </a:rPr>
              <a:t>bromic acid</a:t>
            </a:r>
          </a:p>
        </p:txBody>
      </p:sp>
      <p:sp>
        <p:nvSpPr>
          <p:cNvPr id="14" name="TextBox 13"/>
          <p:cNvSpPr txBox="1"/>
          <p:nvPr/>
        </p:nvSpPr>
        <p:spPr>
          <a:xfrm>
            <a:off x="1701525" y="2753380"/>
            <a:ext cx="1681445" cy="523220"/>
          </a:xfrm>
          <a:prstGeom prst="rect">
            <a:avLst/>
          </a:prstGeom>
          <a:noFill/>
        </p:spPr>
        <p:txBody>
          <a:bodyPr wrap="none" rtlCol="0">
            <a:spAutoFit/>
          </a:bodyPr>
          <a:lstStyle/>
          <a:p>
            <a:r>
              <a:rPr lang="en-US" sz="2800" dirty="0">
                <a:solidFill>
                  <a:srgbClr val="FF0000"/>
                </a:solidFill>
              </a:rPr>
              <a:t>Example:</a:t>
            </a:r>
          </a:p>
        </p:txBody>
      </p:sp>
      <p:sp>
        <p:nvSpPr>
          <p:cNvPr id="16" name="TextBox 15"/>
          <p:cNvSpPr txBox="1"/>
          <p:nvPr/>
        </p:nvSpPr>
        <p:spPr>
          <a:xfrm>
            <a:off x="4191000" y="2753380"/>
            <a:ext cx="803049" cy="523220"/>
          </a:xfrm>
          <a:prstGeom prst="rect">
            <a:avLst/>
          </a:prstGeom>
          <a:noFill/>
        </p:spPr>
        <p:txBody>
          <a:bodyPr wrap="none" rtlCol="0">
            <a:spAutoFit/>
          </a:bodyPr>
          <a:lstStyle/>
          <a:p>
            <a:r>
              <a:rPr lang="en-US" sz="2800" dirty="0" err="1">
                <a:solidFill>
                  <a:srgbClr val="FF0000"/>
                </a:solidFill>
              </a:rPr>
              <a:t>HBr</a:t>
            </a:r>
            <a:endParaRPr lang="en-US" sz="2800" dirty="0">
              <a:solidFill>
                <a:srgbClr val="FF0000"/>
              </a:solidFill>
            </a:endParaRPr>
          </a:p>
        </p:txBody>
      </p:sp>
      <p:sp>
        <p:nvSpPr>
          <p:cNvPr id="17" name="TextBox 16"/>
          <p:cNvSpPr txBox="1"/>
          <p:nvPr/>
        </p:nvSpPr>
        <p:spPr>
          <a:xfrm>
            <a:off x="2895600" y="5877580"/>
            <a:ext cx="3505200" cy="523220"/>
          </a:xfrm>
          <a:prstGeom prst="rect">
            <a:avLst/>
          </a:prstGeom>
          <a:noFill/>
        </p:spPr>
        <p:txBody>
          <a:bodyPr wrap="square" rtlCol="0">
            <a:spAutoFit/>
          </a:bodyPr>
          <a:lstStyle/>
          <a:p>
            <a:r>
              <a:rPr lang="en-US" sz="2800" dirty="0" err="1">
                <a:solidFill>
                  <a:srgbClr val="FF0000"/>
                </a:solidFill>
              </a:rPr>
              <a:t>hydrobromic</a:t>
            </a:r>
            <a:r>
              <a:rPr lang="en-US" sz="2800" dirty="0">
                <a:solidFill>
                  <a:srgbClr val="FF0000"/>
                </a:solidFill>
              </a:rPr>
              <a:t> acid</a:t>
            </a:r>
          </a:p>
        </p:txBody>
      </p:sp>
      <p:sp>
        <p:nvSpPr>
          <p:cNvPr id="15" name="TextBox 14"/>
          <p:cNvSpPr txBox="1"/>
          <p:nvPr/>
        </p:nvSpPr>
        <p:spPr>
          <a:xfrm>
            <a:off x="24829" y="6457890"/>
            <a:ext cx="1978427" cy="400110"/>
          </a:xfrm>
          <a:prstGeom prst="rect">
            <a:avLst/>
          </a:prstGeom>
          <a:noFill/>
        </p:spPr>
        <p:txBody>
          <a:bodyPr wrap="none" rtlCol="0">
            <a:spAutoFit/>
          </a:bodyPr>
          <a:lstStyle/>
          <a:p>
            <a:r>
              <a:rPr lang="en-US" sz="2000" i="1" dirty="0">
                <a:solidFill>
                  <a:srgbClr val="0070C0"/>
                </a:solidFill>
              </a:rPr>
              <a:t>From Chapter 4</a:t>
            </a:r>
          </a:p>
        </p:txBody>
      </p:sp>
    </p:spTree>
    <p:extLst>
      <p:ext uri="{BB962C8B-B14F-4D97-AF65-F5344CB8AC3E}">
        <p14:creationId xmlns:p14="http://schemas.microsoft.com/office/powerpoint/2010/main" val="2974028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P spid="9" grpId="0"/>
      <p:bldP spid="11" grpId="0" build="allAtOnce"/>
      <p:bldP spid="12" grpId="0"/>
      <p:bldP spid="13" grpId="0"/>
      <p:bldP spid="14"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ontent Placeholder 2"/>
          <p:cNvSpPr>
            <a:spLocks noGrp="1"/>
          </p:cNvSpPr>
          <p:nvPr>
            <p:ph idx="1"/>
          </p:nvPr>
        </p:nvSpPr>
        <p:spPr>
          <a:xfrm>
            <a:off x="76200" y="1219201"/>
            <a:ext cx="8610600" cy="1676399"/>
          </a:xfrm>
        </p:spPr>
        <p:txBody>
          <a:bodyPr/>
          <a:lstStyle/>
          <a:p>
            <a:pPr>
              <a:spcBef>
                <a:spcPts val="1200"/>
              </a:spcBef>
              <a:defRPr/>
            </a:pPr>
            <a:r>
              <a:rPr lang="en-US" sz="3000" b="1" dirty="0">
                <a:solidFill>
                  <a:schemeClr val="accent4"/>
                </a:solidFill>
                <a:latin typeface="Arial" panose="020B0604020202020204" pitchFamily="34" charset="0"/>
                <a:cs typeface="Arial" panose="020B0604020202020204" pitchFamily="34" charset="0"/>
              </a:rPr>
              <a:t>Weak Acids</a:t>
            </a:r>
            <a:r>
              <a:rPr lang="en-US" sz="3000" dirty="0">
                <a:solidFill>
                  <a:schemeClr val="accent4"/>
                </a:solidFill>
                <a:latin typeface="Arial" panose="020B0604020202020204" pitchFamily="34" charset="0"/>
                <a:cs typeface="Arial" panose="020B0604020202020204" pitchFamily="34" charset="0"/>
              </a:rPr>
              <a:t>:  equilibrium between acid (on left) and ions (on right)</a:t>
            </a:r>
          </a:p>
          <a:p>
            <a:pPr marL="0" indent="0">
              <a:spcBef>
                <a:spcPts val="1200"/>
              </a:spcBef>
              <a:buNone/>
              <a:defRPr/>
            </a:pPr>
            <a:r>
              <a:rPr lang="en-US" sz="3000" dirty="0">
                <a:solidFill>
                  <a:schemeClr val="accent4"/>
                </a:solidFill>
                <a:latin typeface="Arial" panose="020B0604020202020204" pitchFamily="34" charset="0"/>
                <a:cs typeface="Arial" panose="020B0604020202020204" pitchFamily="34" charset="0"/>
              </a:rPr>
              <a:t>   HA(</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 H</a:t>
            </a:r>
            <a:r>
              <a:rPr lang="en-US" sz="3000" baseline="-25000" dirty="0">
                <a:solidFill>
                  <a:schemeClr val="accent4"/>
                </a:solidFill>
                <a:latin typeface="Arial" panose="020B0604020202020204" pitchFamily="34" charset="0"/>
                <a:cs typeface="Arial" panose="020B0604020202020204" pitchFamily="34" charset="0"/>
              </a:rPr>
              <a:t>2</a:t>
            </a:r>
            <a:r>
              <a:rPr lang="en-US" sz="3000" dirty="0">
                <a:solidFill>
                  <a:schemeClr val="accent4"/>
                </a:solidFill>
                <a:latin typeface="Arial" panose="020B0604020202020204" pitchFamily="34" charset="0"/>
                <a:cs typeface="Arial" panose="020B0604020202020204" pitchFamily="34" charset="0"/>
              </a:rPr>
              <a:t>O(</a:t>
            </a:r>
            <a:r>
              <a:rPr lang="en-US" sz="2800" dirty="0">
                <a:solidFill>
                  <a:schemeClr val="accent4"/>
                </a:solidFill>
                <a:latin typeface="Arial" panose="020B0604020202020204" pitchFamily="34" charset="0"/>
                <a:cs typeface="Arial" panose="020B0604020202020204" pitchFamily="34" charset="0"/>
              </a:rPr>
              <a:t>ℓ</a:t>
            </a:r>
            <a:r>
              <a:rPr lang="en-US" sz="3000" dirty="0">
                <a:solidFill>
                  <a:schemeClr val="accent4"/>
                </a:solidFill>
                <a:latin typeface="Arial" panose="020B0604020202020204" pitchFamily="34" charset="0"/>
                <a:cs typeface="Arial" panose="020B0604020202020204" pitchFamily="34" charset="0"/>
              </a:rPr>
              <a:t>) ⇌ A</a:t>
            </a:r>
            <a:r>
              <a:rPr lang="en-US" sz="30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 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O</a:t>
            </a:r>
            <a:r>
              <a:rPr lang="en-US" sz="30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Acid Dissociation Equilibrium</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8" name="Object 7"/>
          <p:cNvGraphicFramePr>
            <a:graphicFrameLocks noChangeAspect="1"/>
          </p:cNvGraphicFramePr>
          <p:nvPr/>
        </p:nvGraphicFramePr>
        <p:xfrm>
          <a:off x="1143000" y="3086744"/>
          <a:ext cx="2587625" cy="1064926"/>
        </p:xfrm>
        <a:graphic>
          <a:graphicData uri="http://schemas.openxmlformats.org/presentationml/2006/ole">
            <mc:AlternateContent xmlns:mc="http://schemas.openxmlformats.org/markup-compatibility/2006">
              <mc:Choice xmlns:v="urn:schemas-microsoft-com:vml" Requires="v">
                <p:oleObj spid="_x0000_s7178" name="Equation" r:id="rId3" imgW="1079280" imgH="444240" progId="Equation.3">
                  <p:embed/>
                </p:oleObj>
              </mc:Choice>
              <mc:Fallback>
                <p:oleObj name="Equation" r:id="rId3" imgW="1079280" imgH="444240" progId="Equation.3">
                  <p:embed/>
                  <p:pic>
                    <p:nvPicPr>
                      <p:cNvPr id="8" name="Object 7"/>
                      <p:cNvPicPr/>
                      <p:nvPr/>
                    </p:nvPicPr>
                    <p:blipFill>
                      <a:blip r:embed="rId4"/>
                      <a:stretch>
                        <a:fillRect/>
                      </a:stretch>
                    </p:blipFill>
                    <p:spPr>
                      <a:xfrm>
                        <a:off x="1143000" y="3086744"/>
                        <a:ext cx="2587625" cy="1064926"/>
                      </a:xfrm>
                      <a:prstGeom prst="rect">
                        <a:avLst/>
                      </a:prstGeom>
                      <a:noFill/>
                    </p:spPr>
                  </p:pic>
                </p:oleObj>
              </mc:Fallback>
            </mc:AlternateContent>
          </a:graphicData>
        </a:graphic>
      </p:graphicFrame>
      <p:sp>
        <p:nvSpPr>
          <p:cNvPr id="2" name="Rectangle 1"/>
          <p:cNvSpPr/>
          <p:nvPr/>
        </p:nvSpPr>
        <p:spPr>
          <a:xfrm>
            <a:off x="4381500" y="3040756"/>
            <a:ext cx="3200400" cy="984885"/>
          </a:xfrm>
          <a:prstGeom prst="rect">
            <a:avLst/>
          </a:prstGeom>
        </p:spPr>
        <p:txBody>
          <a:bodyPr wrap="square">
            <a:spAutoFit/>
          </a:bodyPr>
          <a:lstStyle/>
          <a:p>
            <a:pPr>
              <a:spcBef>
                <a:spcPts val="1200"/>
              </a:spcBef>
              <a:defRPr/>
            </a:pPr>
            <a:r>
              <a:rPr lang="en-US" sz="2400" dirty="0">
                <a:solidFill>
                  <a:srgbClr val="005BA9"/>
                </a:solidFill>
                <a:latin typeface="Arial" panose="020B0604020202020204" pitchFamily="34" charset="0"/>
                <a:cs typeface="Arial" panose="020B0604020202020204" pitchFamily="34" charset="0"/>
              </a:rPr>
              <a:t>Strong Acids:  </a:t>
            </a:r>
            <a:r>
              <a:rPr lang="en-US" sz="2400" i="1" dirty="0">
                <a:solidFill>
                  <a:srgbClr val="005BA9"/>
                </a:solidFill>
                <a:latin typeface="Arial" panose="020B0604020202020204" pitchFamily="34" charset="0"/>
                <a:cs typeface="Arial" panose="020B0604020202020204" pitchFamily="34" charset="0"/>
              </a:rPr>
              <a:t>K</a:t>
            </a:r>
            <a:r>
              <a:rPr lang="en-US" sz="2400" baseline="-25000" dirty="0">
                <a:solidFill>
                  <a:srgbClr val="005BA9"/>
                </a:solidFill>
                <a:latin typeface="Arial" panose="020B0604020202020204" pitchFamily="34" charset="0"/>
                <a:cs typeface="Arial" panose="020B0604020202020204" pitchFamily="34" charset="0"/>
              </a:rPr>
              <a:t>a</a:t>
            </a:r>
            <a:r>
              <a:rPr lang="en-US" sz="2400" dirty="0">
                <a:solidFill>
                  <a:srgbClr val="005BA9"/>
                </a:solidFill>
                <a:latin typeface="Arial" panose="020B0604020202020204" pitchFamily="34" charset="0"/>
                <a:cs typeface="Arial" panose="020B0604020202020204" pitchFamily="34" charset="0"/>
              </a:rPr>
              <a:t> &gt;&gt;1</a:t>
            </a:r>
          </a:p>
          <a:p>
            <a:pPr>
              <a:spcBef>
                <a:spcPts val="1200"/>
              </a:spcBef>
              <a:defRPr/>
            </a:pPr>
            <a:r>
              <a:rPr lang="en-US" sz="2400" dirty="0">
                <a:solidFill>
                  <a:srgbClr val="005BA9"/>
                </a:solidFill>
                <a:latin typeface="Arial" panose="020B0604020202020204" pitchFamily="34" charset="0"/>
                <a:cs typeface="Arial" panose="020B0604020202020204" pitchFamily="34" charset="0"/>
              </a:rPr>
              <a:t>Weak Acids:  </a:t>
            </a:r>
            <a:r>
              <a:rPr lang="en-US" sz="2400" i="1" dirty="0">
                <a:solidFill>
                  <a:srgbClr val="005BA9"/>
                </a:solidFill>
                <a:latin typeface="Arial" panose="020B0604020202020204" pitchFamily="34" charset="0"/>
                <a:cs typeface="Arial" panose="020B0604020202020204" pitchFamily="34" charset="0"/>
              </a:rPr>
              <a:t>K</a:t>
            </a:r>
            <a:r>
              <a:rPr lang="en-US" sz="2400" baseline="-25000" dirty="0">
                <a:solidFill>
                  <a:srgbClr val="005BA9"/>
                </a:solidFill>
                <a:latin typeface="Arial" panose="020B0604020202020204" pitchFamily="34" charset="0"/>
                <a:cs typeface="Arial" panose="020B0604020202020204" pitchFamily="34" charset="0"/>
              </a:rPr>
              <a:t>a</a:t>
            </a:r>
            <a:r>
              <a:rPr lang="en-US" sz="2400" dirty="0">
                <a:solidFill>
                  <a:srgbClr val="005BA9"/>
                </a:solidFill>
                <a:latin typeface="Arial" panose="020B0604020202020204" pitchFamily="34" charset="0"/>
                <a:cs typeface="Arial" panose="020B0604020202020204" pitchFamily="34" charset="0"/>
              </a:rPr>
              <a:t> &lt; 1</a:t>
            </a:r>
          </a:p>
        </p:txBody>
      </p:sp>
      <p:sp>
        <p:nvSpPr>
          <p:cNvPr id="9" name="Rectangle 3"/>
          <p:cNvSpPr txBox="1">
            <a:spLocks noChangeArrowheads="1"/>
          </p:cNvSpPr>
          <p:nvPr/>
        </p:nvSpPr>
        <p:spPr>
          <a:xfrm>
            <a:off x="457200" y="4367001"/>
            <a:ext cx="7696200" cy="609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Tx/>
              <a:buNone/>
            </a:pPr>
            <a:r>
              <a:rPr lang="en-US" sz="3000" kern="0" dirty="0">
                <a:solidFill>
                  <a:schemeClr val="accent4"/>
                </a:solidFill>
                <a:latin typeface="Arial" charset="0"/>
                <a:cs typeface="Arial" charset="0"/>
              </a:rPr>
              <a:t>HNO</a:t>
            </a:r>
            <a:r>
              <a:rPr lang="en-US" sz="3000" kern="0" baseline="-25000" dirty="0">
                <a:solidFill>
                  <a:schemeClr val="accent4"/>
                </a:solidFill>
                <a:latin typeface="Arial" charset="0"/>
                <a:cs typeface="Arial" charset="0"/>
              </a:rPr>
              <a:t>2</a:t>
            </a:r>
            <a:r>
              <a:rPr lang="en-US" sz="3000" kern="0" dirty="0">
                <a:solidFill>
                  <a:schemeClr val="accent4"/>
                </a:solidFill>
                <a:latin typeface="Arial" charset="0"/>
                <a:cs typeface="Arial" charset="0"/>
              </a:rPr>
              <a:t>(</a:t>
            </a:r>
            <a:r>
              <a:rPr lang="en-US" sz="3000" i="1" kern="0" dirty="0">
                <a:solidFill>
                  <a:schemeClr val="accent4"/>
                </a:solidFill>
                <a:latin typeface="Arial" charset="0"/>
                <a:cs typeface="Arial" charset="0"/>
              </a:rPr>
              <a:t>aq</a:t>
            </a:r>
            <a:r>
              <a:rPr lang="en-US" sz="3000" kern="0" dirty="0">
                <a:solidFill>
                  <a:schemeClr val="accent4"/>
                </a:solidFill>
                <a:latin typeface="Arial" charset="0"/>
                <a:cs typeface="Arial" charset="0"/>
              </a:rPr>
              <a:t>) + H</a:t>
            </a:r>
            <a:r>
              <a:rPr lang="en-US" sz="3000" kern="0" baseline="-25000" dirty="0">
                <a:solidFill>
                  <a:schemeClr val="accent4"/>
                </a:solidFill>
                <a:latin typeface="Arial" charset="0"/>
                <a:cs typeface="Arial" charset="0"/>
              </a:rPr>
              <a:t>2</a:t>
            </a:r>
            <a:r>
              <a:rPr lang="en-US" sz="3000" kern="0" dirty="0">
                <a:solidFill>
                  <a:schemeClr val="accent4"/>
                </a:solidFill>
                <a:latin typeface="Arial" charset="0"/>
                <a:cs typeface="Arial" charset="0"/>
              </a:rPr>
              <a:t>O(</a:t>
            </a:r>
            <a:r>
              <a:rPr lang="en-US" sz="2800" kern="0" dirty="0">
                <a:solidFill>
                  <a:schemeClr val="accent4"/>
                </a:solidFill>
                <a:latin typeface="Arial" charset="0"/>
                <a:cs typeface="Arial" charset="0"/>
              </a:rPr>
              <a:t>ℓ</a:t>
            </a:r>
            <a:r>
              <a:rPr lang="en-US" sz="3000" kern="0" dirty="0">
                <a:solidFill>
                  <a:schemeClr val="accent4"/>
                </a:solidFill>
                <a:latin typeface="Arial" charset="0"/>
                <a:cs typeface="Arial" charset="0"/>
              </a:rPr>
              <a:t>) </a:t>
            </a:r>
            <a:r>
              <a:rPr lang="en-US" sz="3600" kern="0" dirty="0">
                <a:solidFill>
                  <a:schemeClr val="accent4"/>
                </a:solidFill>
                <a:latin typeface="Arial" charset="0"/>
                <a:cs typeface="Arial" charset="0"/>
              </a:rPr>
              <a:t>⇌</a:t>
            </a:r>
            <a:r>
              <a:rPr lang="en-US" sz="3000" kern="0" dirty="0">
                <a:solidFill>
                  <a:schemeClr val="accent4"/>
                </a:solidFill>
                <a:latin typeface="Arial" charset="0"/>
                <a:cs typeface="Arial" charset="0"/>
              </a:rPr>
              <a:t> H</a:t>
            </a:r>
            <a:r>
              <a:rPr lang="en-US" sz="3000" kern="0" baseline="-25000" dirty="0">
                <a:solidFill>
                  <a:schemeClr val="accent4"/>
                </a:solidFill>
                <a:latin typeface="Arial" charset="0"/>
                <a:cs typeface="Arial" charset="0"/>
              </a:rPr>
              <a:t>3</a:t>
            </a:r>
            <a:r>
              <a:rPr lang="en-US" sz="3000" kern="0" dirty="0">
                <a:solidFill>
                  <a:schemeClr val="accent4"/>
                </a:solidFill>
                <a:latin typeface="Arial" charset="0"/>
                <a:cs typeface="Arial" charset="0"/>
              </a:rPr>
              <a:t>O</a:t>
            </a:r>
            <a:r>
              <a:rPr lang="en-US" sz="3000" kern="0" baseline="30000" dirty="0">
                <a:solidFill>
                  <a:schemeClr val="accent4"/>
                </a:solidFill>
                <a:latin typeface="Arial" charset="0"/>
                <a:cs typeface="Arial" charset="0"/>
              </a:rPr>
              <a:t>+</a:t>
            </a:r>
            <a:r>
              <a:rPr lang="en-US" sz="3000" kern="0" dirty="0">
                <a:solidFill>
                  <a:schemeClr val="accent4"/>
                </a:solidFill>
                <a:latin typeface="Arial" charset="0"/>
                <a:cs typeface="Arial" charset="0"/>
              </a:rPr>
              <a:t>(</a:t>
            </a:r>
            <a:r>
              <a:rPr lang="en-US" sz="3000" i="1" kern="0" dirty="0">
                <a:solidFill>
                  <a:schemeClr val="accent4"/>
                </a:solidFill>
                <a:latin typeface="Arial" charset="0"/>
                <a:cs typeface="Arial" charset="0"/>
              </a:rPr>
              <a:t>aq</a:t>
            </a:r>
            <a:r>
              <a:rPr lang="en-US" sz="3000" kern="0" dirty="0">
                <a:solidFill>
                  <a:schemeClr val="accent4"/>
                </a:solidFill>
                <a:latin typeface="Arial" charset="0"/>
                <a:cs typeface="Arial" charset="0"/>
              </a:rPr>
              <a:t>) + NO</a:t>
            </a:r>
            <a:r>
              <a:rPr lang="en-US" sz="3000" kern="0" baseline="-25000" dirty="0">
                <a:solidFill>
                  <a:schemeClr val="accent4"/>
                </a:solidFill>
                <a:latin typeface="Arial" charset="0"/>
                <a:cs typeface="Arial" charset="0"/>
              </a:rPr>
              <a:t>2</a:t>
            </a:r>
            <a:r>
              <a:rPr lang="en-US" sz="3000" kern="0" baseline="30000" dirty="0">
                <a:solidFill>
                  <a:schemeClr val="accent4"/>
                </a:solidFill>
                <a:latin typeface="Arial" charset="0"/>
                <a:cs typeface="Arial" charset="0"/>
              </a:rPr>
              <a:t>-</a:t>
            </a:r>
            <a:r>
              <a:rPr lang="en-US" sz="3000" kern="0" dirty="0">
                <a:solidFill>
                  <a:schemeClr val="accent4"/>
                </a:solidFill>
                <a:latin typeface="Arial" charset="0"/>
                <a:cs typeface="Arial" charset="0"/>
              </a:rPr>
              <a:t>(</a:t>
            </a:r>
            <a:r>
              <a:rPr lang="en-US" sz="3000" i="1" kern="0" dirty="0">
                <a:solidFill>
                  <a:schemeClr val="accent4"/>
                </a:solidFill>
                <a:latin typeface="Arial" charset="0"/>
                <a:cs typeface="Arial" charset="0"/>
              </a:rPr>
              <a:t>aq</a:t>
            </a:r>
            <a:r>
              <a:rPr lang="en-US" sz="3000" kern="0" dirty="0">
                <a:solidFill>
                  <a:schemeClr val="accent4"/>
                </a:solidFill>
                <a:latin typeface="Arial" charset="0"/>
                <a:cs typeface="Arial" charset="0"/>
              </a:rPr>
              <a:t>)</a:t>
            </a:r>
          </a:p>
        </p:txBody>
      </p:sp>
      <p:graphicFrame>
        <p:nvGraphicFramePr>
          <p:cNvPr id="10" name="Object 9"/>
          <p:cNvGraphicFramePr>
            <a:graphicFrameLocks noChangeAspect="1"/>
          </p:cNvGraphicFramePr>
          <p:nvPr/>
        </p:nvGraphicFramePr>
        <p:xfrm>
          <a:off x="1066800" y="5191932"/>
          <a:ext cx="2973636" cy="1145524"/>
        </p:xfrm>
        <a:graphic>
          <a:graphicData uri="http://schemas.openxmlformats.org/presentationml/2006/ole">
            <mc:AlternateContent xmlns:mc="http://schemas.openxmlformats.org/markup-compatibility/2006">
              <mc:Choice xmlns:v="urn:schemas-microsoft-com:vml" Requires="v">
                <p:oleObj spid="_x0000_s7179" name="Equation" r:id="rId5" imgW="1180800" imgH="457200" progId="Equation.3">
                  <p:embed/>
                </p:oleObj>
              </mc:Choice>
              <mc:Fallback>
                <p:oleObj name="Equation" r:id="rId5" imgW="1180800" imgH="457200" progId="Equation.3">
                  <p:embed/>
                  <p:pic>
                    <p:nvPicPr>
                      <p:cNvPr id="10" name="Object 9"/>
                      <p:cNvPicPr/>
                      <p:nvPr/>
                    </p:nvPicPr>
                    <p:blipFill>
                      <a:blip r:embed="rId6"/>
                      <a:stretch>
                        <a:fillRect/>
                      </a:stretch>
                    </p:blipFill>
                    <p:spPr>
                      <a:xfrm>
                        <a:off x="1066800" y="5191932"/>
                        <a:ext cx="2973636" cy="1145524"/>
                      </a:xfrm>
                      <a:prstGeom prst="rect">
                        <a:avLst/>
                      </a:prstGeom>
                      <a:noFill/>
                    </p:spPr>
                  </p:pic>
                </p:oleObj>
              </mc:Fallback>
            </mc:AlternateContent>
          </a:graphicData>
        </a:graphic>
      </p:graphicFrame>
      <p:sp>
        <p:nvSpPr>
          <p:cNvPr id="11" name="TextBox 8"/>
          <p:cNvSpPr txBox="1">
            <a:spLocks noChangeArrowheads="1"/>
          </p:cNvSpPr>
          <p:nvPr/>
        </p:nvSpPr>
        <p:spPr bwMode="auto">
          <a:xfrm>
            <a:off x="4305300" y="5117164"/>
            <a:ext cx="4953000" cy="1538883"/>
          </a:xfrm>
          <a:prstGeom prst="rect">
            <a:avLst/>
          </a:prstGeom>
          <a:noFill/>
          <a:ln>
            <a:noFill/>
          </a:ln>
        </p:spPr>
        <p:txBody>
          <a:bodyPr wrap="square">
            <a:spAutoFit/>
          </a:bodyPr>
          <a:lstStyle>
            <a:lvl1pPr>
              <a:defRPr sz="2400">
                <a:solidFill>
                  <a:schemeClr val="tx1"/>
                </a:solidFill>
                <a:latin typeface="Helvetica" charset="0"/>
                <a:ea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defRPr/>
            </a:pPr>
            <a:r>
              <a:rPr lang="en-US" sz="2200" b="1" i="1" dirty="0">
                <a:solidFill>
                  <a:srgbClr val="005BA9"/>
                </a:solidFill>
                <a:latin typeface="Arial"/>
                <a:cs typeface="Arial"/>
              </a:rPr>
              <a:t>Using K</a:t>
            </a:r>
            <a:r>
              <a:rPr lang="en-US" sz="2200" b="1" i="1" baseline="-25000" dirty="0">
                <a:solidFill>
                  <a:srgbClr val="005BA9"/>
                </a:solidFill>
                <a:latin typeface="Arial"/>
                <a:cs typeface="Arial"/>
              </a:rPr>
              <a:t>a</a:t>
            </a:r>
            <a:r>
              <a:rPr lang="en-US" sz="2200" b="1" i="1" dirty="0">
                <a:solidFill>
                  <a:srgbClr val="005BA9"/>
                </a:solidFill>
                <a:latin typeface="Arial"/>
                <a:cs typeface="Arial"/>
              </a:rPr>
              <a:t> expression:</a:t>
            </a:r>
          </a:p>
          <a:p>
            <a:pPr>
              <a:tabLst>
                <a:tab pos="228600" algn="l"/>
              </a:tabLst>
              <a:defRPr/>
            </a:pPr>
            <a:r>
              <a:rPr lang="en-US" sz="2200" dirty="0">
                <a:solidFill>
                  <a:srgbClr val="005BA9"/>
                </a:solidFill>
                <a:latin typeface="Arial"/>
                <a:cs typeface="Arial"/>
              </a:rPr>
              <a:t>	If pH is known, can calculate </a:t>
            </a:r>
            <a:r>
              <a:rPr lang="en-US" sz="2200" i="1" dirty="0">
                <a:solidFill>
                  <a:srgbClr val="005BA9"/>
                </a:solidFill>
                <a:latin typeface="Arial"/>
                <a:cs typeface="Arial"/>
              </a:rPr>
              <a:t>K</a:t>
            </a:r>
            <a:r>
              <a:rPr lang="en-US" sz="2200" baseline="-25000" dirty="0">
                <a:solidFill>
                  <a:srgbClr val="005BA9"/>
                </a:solidFill>
                <a:latin typeface="Arial"/>
                <a:cs typeface="Arial"/>
              </a:rPr>
              <a:t>a</a:t>
            </a:r>
            <a:endParaRPr lang="en-US" sz="2200" dirty="0">
              <a:solidFill>
                <a:srgbClr val="005BA9"/>
              </a:solidFill>
              <a:latin typeface="Arial"/>
              <a:cs typeface="Arial"/>
            </a:endParaRPr>
          </a:p>
          <a:p>
            <a:pPr>
              <a:tabLst>
                <a:tab pos="287338" algn="l"/>
              </a:tabLst>
              <a:defRPr/>
            </a:pPr>
            <a:endParaRPr lang="en-US" sz="600" dirty="0">
              <a:solidFill>
                <a:srgbClr val="005BA9"/>
              </a:solidFill>
              <a:latin typeface="Arial"/>
              <a:cs typeface="Arial"/>
            </a:endParaRPr>
          </a:p>
          <a:p>
            <a:pPr marL="228600">
              <a:tabLst>
                <a:tab pos="287338" algn="l"/>
              </a:tabLst>
              <a:defRPr/>
            </a:pPr>
            <a:r>
              <a:rPr lang="en-US" sz="2200" dirty="0">
                <a:solidFill>
                  <a:srgbClr val="005BA9"/>
                </a:solidFill>
                <a:latin typeface="Arial"/>
                <a:cs typeface="Arial"/>
              </a:rPr>
              <a:t>If </a:t>
            </a:r>
            <a:r>
              <a:rPr lang="en-US" sz="2200" i="1" dirty="0">
                <a:solidFill>
                  <a:srgbClr val="005BA9"/>
                </a:solidFill>
                <a:latin typeface="Arial"/>
                <a:cs typeface="Arial"/>
              </a:rPr>
              <a:t>K</a:t>
            </a:r>
            <a:r>
              <a:rPr lang="en-US" sz="2200" baseline="-25000" dirty="0">
                <a:solidFill>
                  <a:srgbClr val="005BA9"/>
                </a:solidFill>
                <a:latin typeface="Arial"/>
                <a:cs typeface="Arial"/>
              </a:rPr>
              <a:t>a</a:t>
            </a:r>
            <a:r>
              <a:rPr lang="en-US" sz="2200" dirty="0">
                <a:solidFill>
                  <a:srgbClr val="005BA9"/>
                </a:solidFill>
                <a:latin typeface="Arial"/>
                <a:cs typeface="Arial"/>
              </a:rPr>
              <a:t> is known, solve equilibrium problem to calculate [H</a:t>
            </a:r>
            <a:r>
              <a:rPr lang="en-US" sz="2200" baseline="30000" dirty="0">
                <a:solidFill>
                  <a:srgbClr val="005BA9"/>
                </a:solidFill>
                <a:latin typeface="Arial"/>
                <a:cs typeface="Arial"/>
              </a:rPr>
              <a:t>+</a:t>
            </a:r>
            <a:r>
              <a:rPr lang="en-US" sz="2200" dirty="0">
                <a:solidFill>
                  <a:srgbClr val="005BA9"/>
                </a:solidFill>
                <a:latin typeface="Arial"/>
                <a:cs typeface="Arial"/>
              </a:rPr>
              <a:t>] and pH</a:t>
            </a:r>
          </a:p>
        </p:txBody>
      </p:sp>
    </p:spTree>
    <p:extLst>
      <p:ext uri="{BB962C8B-B14F-4D97-AF65-F5344CB8AC3E}">
        <p14:creationId xmlns:p14="http://schemas.microsoft.com/office/powerpoint/2010/main" val="3267077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P spid="2" grpId="0"/>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4" name="Rectangle 3"/>
          <p:cNvSpPr>
            <a:spLocks noGrp="1" noChangeArrowheads="1"/>
          </p:cNvSpPr>
          <p:nvPr>
            <p:ph type="body" idx="1"/>
          </p:nvPr>
        </p:nvSpPr>
        <p:spPr>
          <a:xfrm>
            <a:off x="0" y="990600"/>
            <a:ext cx="8991600" cy="1600200"/>
          </a:xfrm>
        </p:spPr>
        <p:txBody>
          <a:bodyPr/>
          <a:lstStyle/>
          <a:p>
            <a:pPr marL="0" indent="0" eaLnBrk="1" hangingPunct="1">
              <a:buFontTx/>
              <a:buNone/>
            </a:pPr>
            <a:r>
              <a:rPr lang="en-US" sz="3000" dirty="0">
                <a:solidFill>
                  <a:schemeClr val="accent4"/>
                </a:solidFill>
                <a:latin typeface="Arial" charset="0"/>
                <a:cs typeface="Arial" charset="0"/>
              </a:rPr>
              <a:t>Calculate and compare [H</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 and pH for a 0.100 </a:t>
            </a:r>
            <a:r>
              <a:rPr lang="en-US" sz="3000" i="1" dirty="0">
                <a:solidFill>
                  <a:schemeClr val="accent4"/>
                </a:solidFill>
                <a:latin typeface="Arial" charset="0"/>
                <a:cs typeface="Arial" charset="0"/>
              </a:rPr>
              <a:t>M</a:t>
            </a:r>
            <a:r>
              <a:rPr lang="en-US" sz="3000" dirty="0">
                <a:solidFill>
                  <a:schemeClr val="accent4"/>
                </a:solidFill>
                <a:latin typeface="Arial" charset="0"/>
                <a:cs typeface="Arial" charset="0"/>
              </a:rPr>
              <a:t> solution of HClO</a:t>
            </a:r>
            <a:r>
              <a:rPr lang="en-US" sz="3000" baseline="-25000" dirty="0">
                <a:solidFill>
                  <a:schemeClr val="accent4"/>
                </a:solidFill>
                <a:latin typeface="Arial" charset="0"/>
                <a:cs typeface="Arial" charset="0"/>
              </a:rPr>
              <a:t>4</a:t>
            </a:r>
            <a:r>
              <a:rPr lang="en-US" sz="3000" dirty="0">
                <a:solidFill>
                  <a:schemeClr val="accent4"/>
                </a:solidFill>
                <a:latin typeface="Arial" charset="0"/>
                <a:cs typeface="Arial" charset="0"/>
              </a:rPr>
              <a:t> and a 0.100 </a:t>
            </a:r>
            <a:r>
              <a:rPr lang="en-US" sz="3000" i="1" dirty="0">
                <a:solidFill>
                  <a:schemeClr val="accent4"/>
                </a:solidFill>
                <a:latin typeface="Arial" charset="0"/>
                <a:cs typeface="Arial" charset="0"/>
              </a:rPr>
              <a:t>M</a:t>
            </a:r>
            <a:r>
              <a:rPr lang="en-US" sz="3000" dirty="0">
                <a:solidFill>
                  <a:schemeClr val="accent4"/>
                </a:solidFill>
                <a:latin typeface="Arial" charset="0"/>
                <a:cs typeface="Arial" charset="0"/>
              </a:rPr>
              <a:t> solution of </a:t>
            </a:r>
            <a:r>
              <a:rPr lang="en-US" sz="3000" dirty="0" err="1">
                <a:solidFill>
                  <a:schemeClr val="accent4"/>
                </a:solidFill>
                <a:latin typeface="Arial" charset="0"/>
                <a:cs typeface="Arial" charset="0"/>
              </a:rPr>
              <a:t>HClO</a:t>
            </a:r>
            <a:r>
              <a:rPr lang="en-US" sz="3000" dirty="0">
                <a:solidFill>
                  <a:schemeClr val="accent4"/>
                </a:solidFill>
                <a:latin typeface="Arial" charset="0"/>
                <a:cs typeface="Arial" charset="0"/>
              </a:rPr>
              <a:t> (</a:t>
            </a:r>
            <a:r>
              <a:rPr lang="en-US" sz="3000" i="1" dirty="0">
                <a:solidFill>
                  <a:schemeClr val="accent4"/>
                </a:solidFill>
                <a:latin typeface="Arial" charset="0"/>
                <a:cs typeface="Arial" charset="0"/>
              </a:rPr>
              <a:t>K</a:t>
            </a:r>
            <a:r>
              <a:rPr lang="en-US" sz="3000" baseline="-25000" dirty="0">
                <a:solidFill>
                  <a:schemeClr val="accent4"/>
                </a:solidFill>
                <a:latin typeface="Arial" charset="0"/>
                <a:cs typeface="Arial" charset="0"/>
              </a:rPr>
              <a:t>a</a:t>
            </a:r>
            <a:r>
              <a:rPr lang="en-US" sz="3000" dirty="0">
                <a:solidFill>
                  <a:schemeClr val="accent4"/>
                </a:solidFill>
                <a:latin typeface="Arial" charset="0"/>
                <a:cs typeface="Arial" charset="0"/>
              </a:rPr>
              <a:t> = 2.9×10</a:t>
            </a:r>
            <a:r>
              <a:rPr lang="en-US" sz="3000" baseline="30000" dirty="0">
                <a:solidFill>
                  <a:schemeClr val="accent4"/>
                </a:solidFill>
                <a:latin typeface="Arial" charset="0"/>
                <a:cs typeface="Arial" charset="0"/>
              </a:rPr>
              <a:t>-8</a:t>
            </a:r>
            <a:r>
              <a:rPr lang="en-US" sz="3000" dirty="0">
                <a:solidFill>
                  <a:schemeClr val="accent4"/>
                </a:solidFill>
                <a:latin typeface="Arial" charset="0"/>
                <a:cs typeface="Arial" charset="0"/>
              </a:rPr>
              <a:t>). </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Calculation of pH</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Rectangle 1"/>
          <p:cNvSpPr/>
          <p:nvPr/>
        </p:nvSpPr>
        <p:spPr>
          <a:xfrm>
            <a:off x="994976" y="2810490"/>
            <a:ext cx="7103827" cy="523220"/>
          </a:xfrm>
          <a:prstGeom prst="rect">
            <a:avLst/>
          </a:prstGeom>
        </p:spPr>
        <p:txBody>
          <a:bodyPr wrap="none">
            <a:spAutoFit/>
          </a:bodyPr>
          <a:lstStyle/>
          <a:p>
            <a:pPr marL="0" indent="0">
              <a:spcBef>
                <a:spcPts val="1200"/>
              </a:spcBef>
              <a:buNone/>
              <a:defRPr/>
            </a:pPr>
            <a:r>
              <a:rPr lang="en-US" sz="2800" dirty="0">
                <a:solidFill>
                  <a:schemeClr val="accent4"/>
                </a:solidFill>
                <a:latin typeface="Arial" panose="020B0604020202020204" pitchFamily="34" charset="0"/>
                <a:cs typeface="Arial" panose="020B0604020202020204" pitchFamily="34" charset="0"/>
              </a:rPr>
              <a:t>HClO</a:t>
            </a:r>
            <a:r>
              <a:rPr lang="en-US" sz="2800" baseline="-25000" dirty="0">
                <a:solidFill>
                  <a:schemeClr val="accent4"/>
                </a:solidFill>
                <a:latin typeface="Arial" panose="020B0604020202020204" pitchFamily="34" charset="0"/>
                <a:cs typeface="Arial" panose="020B0604020202020204" pitchFamily="34" charset="0"/>
              </a:rPr>
              <a:t>4</a:t>
            </a:r>
            <a:r>
              <a:rPr lang="en-US" sz="2800" dirty="0">
                <a:solidFill>
                  <a:schemeClr val="accent4"/>
                </a:solidFill>
                <a:latin typeface="Arial" panose="020B0604020202020204" pitchFamily="34" charset="0"/>
                <a:cs typeface="Arial" panose="020B0604020202020204" pitchFamily="34" charset="0"/>
              </a:rPr>
              <a:t>(</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 H</a:t>
            </a:r>
            <a:r>
              <a:rPr lang="en-US" sz="2800" baseline="-25000" dirty="0">
                <a:solidFill>
                  <a:schemeClr val="accent4"/>
                </a:solidFill>
                <a:latin typeface="Arial" panose="020B0604020202020204" pitchFamily="34" charset="0"/>
                <a:cs typeface="Arial" panose="020B0604020202020204" pitchFamily="34" charset="0"/>
              </a:rPr>
              <a:t>2</a:t>
            </a:r>
            <a:r>
              <a:rPr lang="en-US" sz="2800" dirty="0">
                <a:solidFill>
                  <a:schemeClr val="accent4"/>
                </a:solidFill>
                <a:latin typeface="Arial" panose="020B0604020202020204" pitchFamily="34" charset="0"/>
                <a:cs typeface="Arial" panose="020B0604020202020204" pitchFamily="34" charset="0"/>
              </a:rPr>
              <a:t>O(ℓ) </a:t>
            </a:r>
            <a:r>
              <a:rPr lang="en-US" sz="2800" dirty="0">
                <a:solidFill>
                  <a:schemeClr val="accent4"/>
                </a:solidFill>
              </a:rPr>
              <a:t>→</a:t>
            </a:r>
            <a:r>
              <a:rPr lang="en-US" sz="2800" dirty="0">
                <a:solidFill>
                  <a:schemeClr val="accent4"/>
                </a:solidFill>
                <a:latin typeface="Arial" panose="020B0604020202020204" pitchFamily="34" charset="0"/>
                <a:cs typeface="Arial" panose="020B0604020202020204" pitchFamily="34" charset="0"/>
              </a:rPr>
              <a:t> ClO</a:t>
            </a:r>
            <a:r>
              <a:rPr lang="en-US" sz="2800" baseline="-25000" dirty="0">
                <a:solidFill>
                  <a:schemeClr val="accent4"/>
                </a:solidFill>
                <a:latin typeface="Arial" panose="020B0604020202020204" pitchFamily="34" charset="0"/>
                <a:cs typeface="Arial" panose="020B0604020202020204" pitchFamily="34" charset="0"/>
              </a:rPr>
              <a:t>4</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 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a:t>
            </a:r>
          </a:p>
        </p:txBody>
      </p:sp>
      <p:sp>
        <p:nvSpPr>
          <p:cNvPr id="8" name="TextBox 7"/>
          <p:cNvSpPr txBox="1"/>
          <p:nvPr/>
        </p:nvSpPr>
        <p:spPr>
          <a:xfrm>
            <a:off x="46038" y="2427793"/>
            <a:ext cx="9144000" cy="400110"/>
          </a:xfrm>
          <a:prstGeom prst="rect">
            <a:avLst/>
          </a:prstGeom>
          <a:noFill/>
        </p:spPr>
        <p:txBody>
          <a:bodyPr wrap="square" rtlCol="0">
            <a:spAutoFit/>
          </a:bodyPr>
          <a:lstStyle/>
          <a:p>
            <a:r>
              <a:rPr lang="en-US" sz="2000" i="1" dirty="0" err="1">
                <a:solidFill>
                  <a:srgbClr val="0070C0"/>
                </a:solidFill>
              </a:rPr>
              <a:t>Perchloric</a:t>
            </a:r>
            <a:r>
              <a:rPr lang="en-US" sz="2000" i="1" dirty="0">
                <a:solidFill>
                  <a:srgbClr val="0070C0"/>
                </a:solidFill>
              </a:rPr>
              <a:t> acid is a strong acid, assume that essentially dissociates completely:</a:t>
            </a:r>
          </a:p>
        </p:txBody>
      </p:sp>
      <p:sp>
        <p:nvSpPr>
          <p:cNvPr id="3" name="Rectangle 2"/>
          <p:cNvSpPr/>
          <p:nvPr/>
        </p:nvSpPr>
        <p:spPr>
          <a:xfrm>
            <a:off x="381000" y="3409890"/>
            <a:ext cx="3646929" cy="430887"/>
          </a:xfrm>
          <a:prstGeom prst="rect">
            <a:avLst/>
          </a:prstGeom>
        </p:spPr>
        <p:txBody>
          <a:bodyPr wrap="none">
            <a:spAutoFit/>
          </a:bodyPr>
          <a:lstStyle/>
          <a:p>
            <a:r>
              <a:rPr lang="en-US" sz="2200" dirty="0">
                <a:solidFill>
                  <a:srgbClr val="000000"/>
                </a:solidFill>
                <a:ea typeface="ＭＳ Ｐゴシック" charset="-128"/>
              </a:rPr>
              <a:t>[HClO</a:t>
            </a:r>
            <a:r>
              <a:rPr lang="en-US" sz="2200" baseline="-25000" dirty="0">
                <a:solidFill>
                  <a:srgbClr val="000000"/>
                </a:solidFill>
                <a:ea typeface="ＭＳ Ｐゴシック" charset="-128"/>
              </a:rPr>
              <a:t>4</a:t>
            </a:r>
            <a:r>
              <a:rPr lang="en-US" sz="2200" dirty="0">
                <a:solidFill>
                  <a:srgbClr val="000000"/>
                </a:solidFill>
                <a:ea typeface="ＭＳ Ｐゴシック" charset="-128"/>
              </a:rPr>
              <a:t>] = [H</a:t>
            </a:r>
            <a:r>
              <a:rPr lang="en-US" sz="2200" baseline="-25000" dirty="0">
                <a:solidFill>
                  <a:srgbClr val="000000"/>
                </a:solidFill>
                <a:ea typeface="ＭＳ Ｐゴシック" charset="-128"/>
              </a:rPr>
              <a:t>3</a:t>
            </a:r>
            <a:r>
              <a:rPr lang="en-US" sz="2200" dirty="0">
                <a:solidFill>
                  <a:srgbClr val="000000"/>
                </a:solidFill>
                <a:ea typeface="ＭＳ Ｐゴシック" charset="-128"/>
              </a:rPr>
              <a:t>O</a:t>
            </a:r>
            <a:r>
              <a:rPr lang="en-US" sz="2200" baseline="30000" dirty="0">
                <a:solidFill>
                  <a:srgbClr val="000000"/>
                </a:solidFill>
                <a:ea typeface="ＭＳ Ｐゴシック" charset="-128"/>
              </a:rPr>
              <a:t>+</a:t>
            </a:r>
            <a:r>
              <a:rPr lang="en-US" sz="2200" dirty="0">
                <a:solidFill>
                  <a:srgbClr val="000000"/>
                </a:solidFill>
                <a:ea typeface="ＭＳ Ｐゴシック" charset="-128"/>
              </a:rPr>
              <a:t>] = 0.100 </a:t>
            </a:r>
            <a:r>
              <a:rPr lang="en-US" sz="2200" i="1" dirty="0">
                <a:solidFill>
                  <a:srgbClr val="000000"/>
                </a:solidFill>
                <a:ea typeface="ＭＳ Ｐゴシック" charset="-128"/>
              </a:rPr>
              <a:t>M</a:t>
            </a:r>
          </a:p>
        </p:txBody>
      </p:sp>
      <p:sp>
        <p:nvSpPr>
          <p:cNvPr id="9" name="TextBox 8"/>
          <p:cNvSpPr txBox="1"/>
          <p:nvPr/>
        </p:nvSpPr>
        <p:spPr>
          <a:xfrm>
            <a:off x="4114800" y="3409890"/>
            <a:ext cx="609600" cy="400110"/>
          </a:xfrm>
          <a:prstGeom prst="rect">
            <a:avLst/>
          </a:prstGeom>
          <a:noFill/>
        </p:spPr>
        <p:txBody>
          <a:bodyPr wrap="square" rtlCol="0">
            <a:spAutoFit/>
          </a:bodyPr>
          <a:lstStyle/>
          <a:p>
            <a:r>
              <a:rPr lang="en-US" sz="2000" i="1" dirty="0">
                <a:solidFill>
                  <a:srgbClr val="0070C0"/>
                </a:solidFill>
              </a:rPr>
              <a:t>so,</a:t>
            </a:r>
          </a:p>
        </p:txBody>
      </p:sp>
      <p:graphicFrame>
        <p:nvGraphicFramePr>
          <p:cNvPr id="10" name="Object 9"/>
          <p:cNvGraphicFramePr>
            <a:graphicFrameLocks noChangeAspect="1"/>
          </p:cNvGraphicFramePr>
          <p:nvPr/>
        </p:nvGraphicFramePr>
        <p:xfrm>
          <a:off x="4876800" y="3409890"/>
          <a:ext cx="1865312" cy="495300"/>
        </p:xfrm>
        <a:graphic>
          <a:graphicData uri="http://schemas.openxmlformats.org/presentationml/2006/ole">
            <mc:AlternateContent xmlns:mc="http://schemas.openxmlformats.org/markup-compatibility/2006">
              <mc:Choice xmlns:v="urn:schemas-microsoft-com:vml" Requires="v">
                <p:oleObj spid="_x0000_s8239" name="Equation" r:id="rId4" imgW="1625600" imgH="431800" progId="Equation.3">
                  <p:embed/>
                </p:oleObj>
              </mc:Choice>
              <mc:Fallback>
                <p:oleObj name="Equation" r:id="rId4" imgW="1625600" imgH="431800" progId="Equation.3">
                  <p:embed/>
                  <p:pic>
                    <p:nvPicPr>
                      <p:cNvPr id="10" name="Object 9"/>
                      <p:cNvPicPr/>
                      <p:nvPr/>
                    </p:nvPicPr>
                    <p:blipFill>
                      <a:blip r:embed="rId5"/>
                      <a:stretch>
                        <a:fillRect/>
                      </a:stretch>
                    </p:blipFill>
                    <p:spPr>
                      <a:xfrm>
                        <a:off x="4876800" y="3409890"/>
                        <a:ext cx="1865312" cy="495300"/>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6781800" y="3409890"/>
          <a:ext cx="2228850" cy="466725"/>
        </p:xfrm>
        <a:graphic>
          <a:graphicData uri="http://schemas.openxmlformats.org/presentationml/2006/ole">
            <mc:AlternateContent xmlns:mc="http://schemas.openxmlformats.org/markup-compatibility/2006">
              <mc:Choice xmlns:v="urn:schemas-microsoft-com:vml" Requires="v">
                <p:oleObj spid="_x0000_s8240" name="Equation" r:id="rId6" imgW="1943100" imgH="406400" progId="Equation.3">
                  <p:embed/>
                </p:oleObj>
              </mc:Choice>
              <mc:Fallback>
                <p:oleObj name="Equation" r:id="rId6" imgW="1943100" imgH="406400" progId="Equation.3">
                  <p:embed/>
                  <p:pic>
                    <p:nvPicPr>
                      <p:cNvPr id="11" name="Object 10"/>
                      <p:cNvPicPr/>
                      <p:nvPr/>
                    </p:nvPicPr>
                    <p:blipFill>
                      <a:blip r:embed="rId7"/>
                      <a:stretch>
                        <a:fillRect/>
                      </a:stretch>
                    </p:blipFill>
                    <p:spPr>
                      <a:xfrm>
                        <a:off x="6781800" y="3409890"/>
                        <a:ext cx="2228850" cy="466725"/>
                      </a:xfrm>
                      <a:prstGeom prst="rect">
                        <a:avLst/>
                      </a:prstGeom>
                      <a:noFill/>
                    </p:spPr>
                  </p:pic>
                </p:oleObj>
              </mc:Fallback>
            </mc:AlternateContent>
          </a:graphicData>
        </a:graphic>
      </p:graphicFrame>
      <p:sp>
        <p:nvSpPr>
          <p:cNvPr id="12" name="Rectangle 11"/>
          <p:cNvSpPr/>
          <p:nvPr/>
        </p:nvSpPr>
        <p:spPr>
          <a:xfrm>
            <a:off x="1202267" y="4249906"/>
            <a:ext cx="6770996" cy="523220"/>
          </a:xfrm>
          <a:prstGeom prst="rect">
            <a:avLst/>
          </a:prstGeom>
        </p:spPr>
        <p:txBody>
          <a:bodyPr wrap="none">
            <a:spAutoFit/>
          </a:bodyPr>
          <a:lstStyle/>
          <a:p>
            <a:pPr marL="0" indent="0">
              <a:spcBef>
                <a:spcPts val="1200"/>
              </a:spcBef>
              <a:buNone/>
              <a:defRPr/>
            </a:pPr>
            <a:r>
              <a:rPr lang="en-US" sz="2800" dirty="0" err="1">
                <a:solidFill>
                  <a:schemeClr val="accent4"/>
                </a:solidFill>
                <a:latin typeface="Arial" panose="020B0604020202020204" pitchFamily="34" charset="0"/>
                <a:cs typeface="Arial" panose="020B0604020202020204" pitchFamily="34" charset="0"/>
              </a:rPr>
              <a:t>HClO</a:t>
            </a:r>
            <a:r>
              <a:rPr lang="en-US" sz="2800" dirty="0">
                <a:solidFill>
                  <a:schemeClr val="accent4"/>
                </a:solidFill>
                <a:latin typeface="Arial" panose="020B0604020202020204" pitchFamily="34" charset="0"/>
                <a:cs typeface="Arial" panose="020B0604020202020204" pitchFamily="34" charset="0"/>
              </a:rPr>
              <a:t>(</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 H</a:t>
            </a:r>
            <a:r>
              <a:rPr lang="en-US" sz="2800" baseline="-25000" dirty="0">
                <a:solidFill>
                  <a:schemeClr val="accent4"/>
                </a:solidFill>
                <a:latin typeface="Arial" panose="020B0604020202020204" pitchFamily="34" charset="0"/>
                <a:cs typeface="Arial" panose="020B0604020202020204" pitchFamily="34" charset="0"/>
              </a:rPr>
              <a:t>2</a:t>
            </a:r>
            <a:r>
              <a:rPr lang="en-US" sz="2800" dirty="0">
                <a:solidFill>
                  <a:schemeClr val="accent4"/>
                </a:solidFill>
                <a:latin typeface="Arial" panose="020B0604020202020204" pitchFamily="34" charset="0"/>
                <a:cs typeface="Arial" panose="020B0604020202020204" pitchFamily="34" charset="0"/>
              </a:rPr>
              <a:t>O(ℓ) ⇌ </a:t>
            </a:r>
            <a:r>
              <a:rPr lang="en-US" sz="2800" dirty="0" err="1">
                <a:solidFill>
                  <a:schemeClr val="accent4"/>
                </a:solidFill>
                <a:latin typeface="Arial" panose="020B0604020202020204" pitchFamily="34" charset="0"/>
                <a:cs typeface="Arial" panose="020B0604020202020204" pitchFamily="34" charset="0"/>
              </a:rPr>
              <a:t>ClO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 + H</a:t>
            </a:r>
            <a:r>
              <a:rPr lang="en-US" sz="2800" baseline="-25000" dirty="0">
                <a:solidFill>
                  <a:schemeClr val="accent4"/>
                </a:solidFill>
                <a:latin typeface="Arial" panose="020B0604020202020204" pitchFamily="34" charset="0"/>
                <a:cs typeface="Arial" panose="020B0604020202020204" pitchFamily="34" charset="0"/>
              </a:rPr>
              <a:t>3</a:t>
            </a:r>
            <a:r>
              <a:rPr lang="en-US" sz="2800" dirty="0">
                <a:solidFill>
                  <a:schemeClr val="accent4"/>
                </a:solidFill>
                <a:latin typeface="Arial" panose="020B0604020202020204" pitchFamily="34" charset="0"/>
                <a:cs typeface="Arial" panose="020B0604020202020204" pitchFamily="34" charset="0"/>
              </a:rPr>
              <a:t>O</a:t>
            </a:r>
            <a:r>
              <a:rPr lang="en-US" sz="2800" baseline="30000" dirty="0">
                <a:solidFill>
                  <a:schemeClr val="accent4"/>
                </a:solidFill>
                <a:latin typeface="Arial" panose="020B0604020202020204" pitchFamily="34" charset="0"/>
                <a:cs typeface="Arial" panose="020B0604020202020204" pitchFamily="34" charset="0"/>
              </a:rPr>
              <a:t>+</a:t>
            </a:r>
            <a:r>
              <a:rPr lang="en-US" sz="2800" dirty="0">
                <a:solidFill>
                  <a:schemeClr val="accent4"/>
                </a:solidFill>
                <a:latin typeface="Arial" panose="020B0604020202020204" pitchFamily="34" charset="0"/>
                <a:cs typeface="Arial" panose="020B0604020202020204" pitchFamily="34" charset="0"/>
              </a:rPr>
              <a:t>(</a:t>
            </a:r>
            <a:r>
              <a:rPr lang="en-US" sz="2800" i="1" dirty="0">
                <a:solidFill>
                  <a:schemeClr val="accent4"/>
                </a:solidFill>
                <a:latin typeface="Arial" panose="020B0604020202020204" pitchFamily="34" charset="0"/>
                <a:cs typeface="Arial" panose="020B0604020202020204" pitchFamily="34" charset="0"/>
              </a:rPr>
              <a:t>aq</a:t>
            </a:r>
            <a:r>
              <a:rPr lang="en-US" sz="2800" dirty="0">
                <a:solidFill>
                  <a:schemeClr val="accent4"/>
                </a:solidFill>
                <a:latin typeface="Arial" panose="020B0604020202020204" pitchFamily="34" charset="0"/>
                <a:cs typeface="Arial" panose="020B0604020202020204" pitchFamily="34" charset="0"/>
              </a:rPr>
              <a:t>)</a:t>
            </a:r>
          </a:p>
        </p:txBody>
      </p:sp>
      <p:sp>
        <p:nvSpPr>
          <p:cNvPr id="13" name="TextBox 12"/>
          <p:cNvSpPr txBox="1"/>
          <p:nvPr/>
        </p:nvSpPr>
        <p:spPr>
          <a:xfrm>
            <a:off x="66343" y="3884096"/>
            <a:ext cx="9144000" cy="400110"/>
          </a:xfrm>
          <a:prstGeom prst="rect">
            <a:avLst/>
          </a:prstGeom>
          <a:noFill/>
        </p:spPr>
        <p:txBody>
          <a:bodyPr wrap="square" rtlCol="0">
            <a:spAutoFit/>
          </a:bodyPr>
          <a:lstStyle/>
          <a:p>
            <a:r>
              <a:rPr lang="en-US" sz="2000" i="1" dirty="0">
                <a:solidFill>
                  <a:srgbClr val="0070C0"/>
                </a:solidFill>
              </a:rPr>
              <a:t>Hypochlorous acid is a weak acid, dissociates partially:</a:t>
            </a:r>
          </a:p>
        </p:txBody>
      </p:sp>
      <p:graphicFrame>
        <p:nvGraphicFramePr>
          <p:cNvPr id="14" name="Object 13"/>
          <p:cNvGraphicFramePr>
            <a:graphicFrameLocks noChangeAspect="1"/>
          </p:cNvGraphicFramePr>
          <p:nvPr>
            <p:extLst>
              <p:ext uri="{D42A27DB-BD31-4B8C-83A1-F6EECF244321}">
                <p14:modId xmlns:p14="http://schemas.microsoft.com/office/powerpoint/2010/main" val="4122702113"/>
              </p:ext>
            </p:extLst>
          </p:nvPr>
        </p:nvGraphicFramePr>
        <p:xfrm>
          <a:off x="153988" y="5038725"/>
          <a:ext cx="3198812" cy="730250"/>
        </p:xfrm>
        <a:graphic>
          <a:graphicData uri="http://schemas.openxmlformats.org/presentationml/2006/ole">
            <mc:AlternateContent xmlns:mc="http://schemas.openxmlformats.org/markup-compatibility/2006">
              <mc:Choice xmlns:v="urn:schemas-microsoft-com:vml" Requires="v">
                <p:oleObj spid="_x0000_s8241" name="Equation" r:id="rId8" imgW="1942920" imgH="444240" progId="Equation.3">
                  <p:embed/>
                </p:oleObj>
              </mc:Choice>
              <mc:Fallback>
                <p:oleObj name="Equation" r:id="rId8" imgW="1942920" imgH="444240" progId="Equation.3">
                  <p:embed/>
                  <p:pic>
                    <p:nvPicPr>
                      <p:cNvPr id="14" name="Object 13"/>
                      <p:cNvPicPr/>
                      <p:nvPr/>
                    </p:nvPicPr>
                    <p:blipFill>
                      <a:blip r:embed="rId9"/>
                      <a:stretch>
                        <a:fillRect/>
                      </a:stretch>
                    </p:blipFill>
                    <p:spPr>
                      <a:xfrm>
                        <a:off x="153988" y="5038725"/>
                        <a:ext cx="3198812" cy="730250"/>
                      </a:xfrm>
                      <a:prstGeom prst="rect">
                        <a:avLst/>
                      </a:prstGeom>
                      <a:noFill/>
                    </p:spPr>
                  </p:pic>
                </p:oleObj>
              </mc:Fallback>
            </mc:AlternateContent>
          </a:graphicData>
        </a:graphic>
      </p:graphicFrame>
      <p:sp>
        <p:nvSpPr>
          <p:cNvPr id="15" name="TextBox 14"/>
          <p:cNvSpPr txBox="1"/>
          <p:nvPr/>
        </p:nvSpPr>
        <p:spPr>
          <a:xfrm>
            <a:off x="76200" y="5943600"/>
            <a:ext cx="2362200" cy="923330"/>
          </a:xfrm>
          <a:prstGeom prst="rect">
            <a:avLst/>
          </a:prstGeom>
          <a:noFill/>
        </p:spPr>
        <p:txBody>
          <a:bodyPr wrap="square" rtlCol="0">
            <a:spAutoFit/>
          </a:bodyPr>
          <a:lstStyle/>
          <a:p>
            <a:r>
              <a:rPr lang="en-US" i="1" dirty="0">
                <a:solidFill>
                  <a:srgbClr val="0070C0"/>
                </a:solidFill>
              </a:rPr>
              <a:t>Can make a table, as we need equilibrium concentrations!</a:t>
            </a:r>
          </a:p>
        </p:txBody>
      </p:sp>
      <p:graphicFrame>
        <p:nvGraphicFramePr>
          <p:cNvPr id="16" name="Object 15"/>
          <p:cNvGraphicFramePr>
            <a:graphicFrameLocks noChangeAspect="1"/>
          </p:cNvGraphicFramePr>
          <p:nvPr/>
        </p:nvGraphicFramePr>
        <p:xfrm>
          <a:off x="3561687" y="4953000"/>
          <a:ext cx="2153313" cy="741363"/>
        </p:xfrm>
        <a:graphic>
          <a:graphicData uri="http://schemas.openxmlformats.org/presentationml/2006/ole">
            <mc:AlternateContent xmlns:mc="http://schemas.openxmlformats.org/markup-compatibility/2006">
              <mc:Choice xmlns:v="urn:schemas-microsoft-com:vml" Requires="v">
                <p:oleObj spid="_x0000_s8242" name="Equation" r:id="rId10" imgW="1917700" imgH="660400" progId="Equation.3">
                  <p:embed/>
                </p:oleObj>
              </mc:Choice>
              <mc:Fallback>
                <p:oleObj name="Equation" r:id="rId10" imgW="1917700" imgH="660400" progId="Equation.3">
                  <p:embed/>
                  <p:pic>
                    <p:nvPicPr>
                      <p:cNvPr id="16" name="Object 15"/>
                      <p:cNvPicPr/>
                      <p:nvPr/>
                    </p:nvPicPr>
                    <p:blipFill>
                      <a:blip r:embed="rId11"/>
                      <a:stretch>
                        <a:fillRect/>
                      </a:stretch>
                    </p:blipFill>
                    <p:spPr>
                      <a:xfrm>
                        <a:off x="3561687" y="4953000"/>
                        <a:ext cx="2153313" cy="741363"/>
                      </a:xfrm>
                      <a:prstGeom prst="rect">
                        <a:avLst/>
                      </a:prstGeom>
                      <a:noFill/>
                    </p:spPr>
                  </p:pic>
                </p:oleObj>
              </mc:Fallback>
            </mc:AlternateContent>
          </a:graphicData>
        </a:graphic>
      </p:graphicFrame>
      <p:sp>
        <p:nvSpPr>
          <p:cNvPr id="18" name="TextBox 17"/>
          <p:cNvSpPr txBox="1"/>
          <p:nvPr/>
        </p:nvSpPr>
        <p:spPr>
          <a:xfrm>
            <a:off x="3048000" y="5754469"/>
            <a:ext cx="3429000" cy="646331"/>
          </a:xfrm>
          <a:prstGeom prst="rect">
            <a:avLst/>
          </a:prstGeom>
          <a:noFill/>
        </p:spPr>
        <p:txBody>
          <a:bodyPr wrap="square" rtlCol="0">
            <a:spAutoFit/>
          </a:bodyPr>
          <a:lstStyle/>
          <a:p>
            <a:r>
              <a:rPr lang="en-US" i="1" dirty="0">
                <a:solidFill>
                  <a:srgbClr val="0070C0"/>
                </a:solidFill>
              </a:rPr>
              <a:t>To avoid use of </a:t>
            </a:r>
            <a:r>
              <a:rPr lang="en-US" i="1">
                <a:solidFill>
                  <a:srgbClr val="0070C0"/>
                </a:solidFill>
              </a:rPr>
              <a:t>quadratic formula, </a:t>
            </a:r>
            <a:r>
              <a:rPr lang="en-US" i="1" dirty="0">
                <a:solidFill>
                  <a:srgbClr val="0070C0"/>
                </a:solidFill>
              </a:rPr>
              <a:t>simplify expression:</a:t>
            </a:r>
          </a:p>
        </p:txBody>
      </p:sp>
      <p:sp>
        <p:nvSpPr>
          <p:cNvPr id="19" name="TextBox 18"/>
          <p:cNvSpPr txBox="1"/>
          <p:nvPr/>
        </p:nvSpPr>
        <p:spPr>
          <a:xfrm>
            <a:off x="3352800" y="6400800"/>
            <a:ext cx="2438400" cy="369332"/>
          </a:xfrm>
          <a:prstGeom prst="rect">
            <a:avLst/>
          </a:prstGeom>
          <a:noFill/>
        </p:spPr>
        <p:txBody>
          <a:bodyPr wrap="square" rtlCol="0">
            <a:spAutoFit/>
          </a:bodyPr>
          <a:lstStyle/>
          <a:p>
            <a:r>
              <a:rPr lang="en-US" dirty="0">
                <a:solidFill>
                  <a:srgbClr val="FF0000"/>
                </a:solidFill>
              </a:rPr>
              <a:t>Recognize: x &lt;&lt; 0.1 </a:t>
            </a:r>
          </a:p>
        </p:txBody>
      </p:sp>
      <p:graphicFrame>
        <p:nvGraphicFramePr>
          <p:cNvPr id="20" name="Object 19"/>
          <p:cNvGraphicFramePr>
            <a:graphicFrameLocks noChangeAspect="1"/>
          </p:cNvGraphicFramePr>
          <p:nvPr/>
        </p:nvGraphicFramePr>
        <p:xfrm>
          <a:off x="6553200" y="4698206"/>
          <a:ext cx="1708150" cy="640556"/>
        </p:xfrm>
        <a:graphic>
          <a:graphicData uri="http://schemas.openxmlformats.org/presentationml/2006/ole">
            <mc:AlternateContent xmlns:mc="http://schemas.openxmlformats.org/markup-compatibility/2006">
              <mc:Choice xmlns:v="urn:schemas-microsoft-com:vml" Requires="v">
                <p:oleObj spid="_x0000_s8243" name="Equation" r:id="rId12" imgW="1625600" imgH="609600" progId="Equation.3">
                  <p:embed/>
                </p:oleObj>
              </mc:Choice>
              <mc:Fallback>
                <p:oleObj name="Equation" r:id="rId12" imgW="1625600" imgH="609600" progId="Equation.3">
                  <p:embed/>
                  <p:pic>
                    <p:nvPicPr>
                      <p:cNvPr id="20" name="Object 19"/>
                      <p:cNvPicPr/>
                      <p:nvPr/>
                    </p:nvPicPr>
                    <p:blipFill>
                      <a:blip r:embed="rId13"/>
                      <a:stretch>
                        <a:fillRect/>
                      </a:stretch>
                    </p:blipFill>
                    <p:spPr>
                      <a:xfrm>
                        <a:off x="6553200" y="4698206"/>
                        <a:ext cx="1708150" cy="640556"/>
                      </a:xfrm>
                      <a:prstGeom prst="rect">
                        <a:avLst/>
                      </a:prstGeom>
                      <a:noFill/>
                    </p:spPr>
                  </p:pic>
                </p:oleObj>
              </mc:Fallback>
            </mc:AlternateContent>
          </a:graphicData>
        </a:graphic>
      </p:graphicFrame>
      <p:graphicFrame>
        <p:nvGraphicFramePr>
          <p:cNvPr id="21" name="Object 20"/>
          <p:cNvGraphicFramePr>
            <a:graphicFrameLocks noChangeAspect="1"/>
          </p:cNvGraphicFramePr>
          <p:nvPr/>
        </p:nvGraphicFramePr>
        <p:xfrm>
          <a:off x="6477000" y="5403851"/>
          <a:ext cx="1681889" cy="311149"/>
        </p:xfrm>
        <a:graphic>
          <a:graphicData uri="http://schemas.openxmlformats.org/presentationml/2006/ole">
            <mc:AlternateContent xmlns:mc="http://schemas.openxmlformats.org/markup-compatibility/2006">
              <mc:Choice xmlns:v="urn:schemas-microsoft-com:vml" Requires="v">
                <p:oleObj spid="_x0000_s8244" name="Equation" r:id="rId14" imgW="1574800" imgH="292100" progId="Equation.3">
                  <p:embed/>
                </p:oleObj>
              </mc:Choice>
              <mc:Fallback>
                <p:oleObj name="Equation" r:id="rId14" imgW="1574800" imgH="292100" progId="Equation.3">
                  <p:embed/>
                  <p:pic>
                    <p:nvPicPr>
                      <p:cNvPr id="21" name="Object 20"/>
                      <p:cNvPicPr/>
                      <p:nvPr/>
                    </p:nvPicPr>
                    <p:blipFill>
                      <a:blip r:embed="rId15"/>
                      <a:stretch>
                        <a:fillRect/>
                      </a:stretch>
                    </p:blipFill>
                    <p:spPr>
                      <a:xfrm>
                        <a:off x="6477000" y="5403851"/>
                        <a:ext cx="1681889" cy="311149"/>
                      </a:xfrm>
                      <a:prstGeom prst="rect">
                        <a:avLst/>
                      </a:prstGeom>
                      <a:noFill/>
                    </p:spPr>
                  </p:pic>
                </p:oleObj>
              </mc:Fallback>
            </mc:AlternateContent>
          </a:graphicData>
        </a:graphic>
      </p:graphicFrame>
      <p:graphicFrame>
        <p:nvGraphicFramePr>
          <p:cNvPr id="22" name="Object 21"/>
          <p:cNvGraphicFramePr>
            <a:graphicFrameLocks noChangeAspect="1"/>
          </p:cNvGraphicFramePr>
          <p:nvPr/>
        </p:nvGraphicFramePr>
        <p:xfrm>
          <a:off x="8132670" y="5357812"/>
          <a:ext cx="935130" cy="459156"/>
        </p:xfrm>
        <a:graphic>
          <a:graphicData uri="http://schemas.openxmlformats.org/presentationml/2006/ole">
            <mc:AlternateContent xmlns:mc="http://schemas.openxmlformats.org/markup-compatibility/2006">
              <mc:Choice xmlns:v="urn:schemas-microsoft-com:vml" Requires="v">
                <p:oleObj spid="_x0000_s8245" name="Equation" r:id="rId16" imgW="876300" imgH="431800" progId="Equation.3">
                  <p:embed/>
                </p:oleObj>
              </mc:Choice>
              <mc:Fallback>
                <p:oleObj name="Equation" r:id="rId16" imgW="876300" imgH="431800" progId="Equation.3">
                  <p:embed/>
                  <p:pic>
                    <p:nvPicPr>
                      <p:cNvPr id="22" name="Object 21"/>
                      <p:cNvPicPr/>
                      <p:nvPr/>
                    </p:nvPicPr>
                    <p:blipFill>
                      <a:blip r:embed="rId17"/>
                      <a:stretch>
                        <a:fillRect/>
                      </a:stretch>
                    </p:blipFill>
                    <p:spPr>
                      <a:xfrm>
                        <a:off x="8132670" y="5357812"/>
                        <a:ext cx="935130" cy="459156"/>
                      </a:xfrm>
                      <a:prstGeom prst="rect">
                        <a:avLst/>
                      </a:prstGeom>
                      <a:noFill/>
                    </p:spPr>
                  </p:pic>
                </p:oleObj>
              </mc:Fallback>
            </mc:AlternateContent>
          </a:graphicData>
        </a:graphic>
      </p:graphicFrame>
      <p:graphicFrame>
        <p:nvGraphicFramePr>
          <p:cNvPr id="23" name="Object 22"/>
          <p:cNvGraphicFramePr>
            <a:graphicFrameLocks noChangeAspect="1"/>
          </p:cNvGraphicFramePr>
          <p:nvPr/>
        </p:nvGraphicFramePr>
        <p:xfrm>
          <a:off x="6324600" y="5847166"/>
          <a:ext cx="1752600" cy="465372"/>
        </p:xfrm>
        <a:graphic>
          <a:graphicData uri="http://schemas.openxmlformats.org/presentationml/2006/ole">
            <mc:AlternateContent xmlns:mc="http://schemas.openxmlformats.org/markup-compatibility/2006">
              <mc:Choice xmlns:v="urn:schemas-microsoft-com:vml" Requires="v">
                <p:oleObj spid="_x0000_s8246" name="Equation" r:id="rId18" imgW="1625600" imgH="431800" progId="Equation.3">
                  <p:embed/>
                </p:oleObj>
              </mc:Choice>
              <mc:Fallback>
                <p:oleObj name="Equation" r:id="rId18" imgW="1625600" imgH="431800" progId="Equation.3">
                  <p:embed/>
                  <p:pic>
                    <p:nvPicPr>
                      <p:cNvPr id="23" name="Object 22"/>
                      <p:cNvPicPr/>
                      <p:nvPr/>
                    </p:nvPicPr>
                    <p:blipFill>
                      <a:blip r:embed="rId5"/>
                      <a:stretch>
                        <a:fillRect/>
                      </a:stretch>
                    </p:blipFill>
                    <p:spPr>
                      <a:xfrm>
                        <a:off x="6324600" y="5847166"/>
                        <a:ext cx="1752600" cy="465372"/>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6224995" y="6324600"/>
          <a:ext cx="2842805" cy="457200"/>
        </p:xfrm>
        <a:graphic>
          <a:graphicData uri="http://schemas.openxmlformats.org/presentationml/2006/ole">
            <mc:AlternateContent xmlns:mc="http://schemas.openxmlformats.org/markup-compatibility/2006">
              <mc:Choice xmlns:v="urn:schemas-microsoft-com:vml" Requires="v">
                <p:oleObj spid="_x0000_s8247" name="Equation" r:id="rId19" imgW="2679700" imgH="431800" progId="Equation.3">
                  <p:embed/>
                </p:oleObj>
              </mc:Choice>
              <mc:Fallback>
                <p:oleObj name="Equation" r:id="rId19" imgW="2679700" imgH="431800" progId="Equation.3">
                  <p:embed/>
                  <p:pic>
                    <p:nvPicPr>
                      <p:cNvPr id="24" name="Object 23"/>
                      <p:cNvPicPr/>
                      <p:nvPr/>
                    </p:nvPicPr>
                    <p:blipFill>
                      <a:blip r:embed="rId20"/>
                      <a:stretch>
                        <a:fillRect/>
                      </a:stretch>
                    </p:blipFill>
                    <p:spPr>
                      <a:xfrm>
                        <a:off x="6224995" y="6324600"/>
                        <a:ext cx="2842805" cy="457200"/>
                      </a:xfrm>
                      <a:prstGeom prst="rect">
                        <a:avLst/>
                      </a:prstGeom>
                      <a:noFill/>
                    </p:spPr>
                  </p:pic>
                </p:oleObj>
              </mc:Fallback>
            </mc:AlternateContent>
          </a:graphicData>
        </a:graphic>
      </p:graphicFrame>
      <p:sp>
        <p:nvSpPr>
          <p:cNvPr id="26" name="Rectangle 25"/>
          <p:cNvSpPr/>
          <p:nvPr/>
        </p:nvSpPr>
        <p:spPr bwMode="auto">
          <a:xfrm>
            <a:off x="8458200" y="6324600"/>
            <a:ext cx="685800" cy="38857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27" name="Rectangle 26"/>
          <p:cNvSpPr/>
          <p:nvPr/>
        </p:nvSpPr>
        <p:spPr bwMode="auto">
          <a:xfrm>
            <a:off x="8382000" y="3429000"/>
            <a:ext cx="685800" cy="38857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3415263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9" grpId="0"/>
      <p:bldP spid="12" grpId="0"/>
      <p:bldP spid="13" grpId="0"/>
      <p:bldP spid="15" grpId="0"/>
      <p:bldP spid="18" grpId="0"/>
      <p:bldP spid="19" grpId="0"/>
      <p:bldP spid="26" grpId="0" animBg="1"/>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52"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029200" y="3272715"/>
            <a:ext cx="4013200" cy="3585285"/>
          </a:xfrm>
          <a:prstGeom prst="rect">
            <a:avLst/>
          </a:prstGeom>
          <a:noFill/>
          <a:ln w="9525">
            <a:noFill/>
            <a:miter lim="800000"/>
            <a:headEnd/>
            <a:tailEnd/>
          </a:ln>
        </p:spPr>
      </p:pic>
      <p:sp>
        <p:nvSpPr>
          <p:cNvPr id="243750" name="Text Box 6"/>
          <p:cNvSpPr>
            <a:spLocks noGrp="1" noChangeArrowheads="1"/>
          </p:cNvSpPr>
          <p:nvPr>
            <p:ph idx="1"/>
          </p:nvPr>
        </p:nvSpPr>
        <p:spPr>
          <a:xfrm>
            <a:off x="76200" y="1087666"/>
            <a:ext cx="8966200" cy="2569934"/>
          </a:xfrm>
        </p:spPr>
        <p:txBody>
          <a:bodyPr wrap="square">
            <a:spAutoFit/>
          </a:bodyPr>
          <a:lstStyle/>
          <a:p>
            <a:pPr>
              <a:spcBef>
                <a:spcPts val="600"/>
              </a:spcBef>
            </a:pPr>
            <a:r>
              <a:rPr lang="en-US" sz="3000" b="1" dirty="0">
                <a:solidFill>
                  <a:schemeClr val="accent4"/>
                </a:solidFill>
                <a:latin typeface="Arial" charset="0"/>
                <a:cs typeface="Arial" charset="0"/>
              </a:rPr>
              <a:t>Degree of Ionization</a:t>
            </a:r>
            <a:r>
              <a:rPr lang="en-US" sz="2800" dirty="0">
                <a:solidFill>
                  <a:schemeClr val="accent4"/>
                </a:solidFill>
                <a:latin typeface="Arial" charset="0"/>
                <a:cs typeface="Arial" charset="0"/>
              </a:rPr>
              <a:t>:</a:t>
            </a:r>
          </a:p>
          <a:p>
            <a:pPr>
              <a:spcBef>
                <a:spcPts val="600"/>
              </a:spcBef>
            </a:pPr>
            <a:endParaRPr lang="en-US" sz="2800" dirty="0">
              <a:solidFill>
                <a:schemeClr val="accent4"/>
              </a:solidFill>
              <a:latin typeface="Arial" charset="0"/>
              <a:cs typeface="Arial" charset="0"/>
            </a:endParaRPr>
          </a:p>
          <a:p>
            <a:pPr>
              <a:spcBef>
                <a:spcPts val="600"/>
              </a:spcBef>
            </a:pPr>
            <a:endParaRPr lang="en-US" sz="2800" dirty="0">
              <a:solidFill>
                <a:schemeClr val="accent4"/>
              </a:solidFill>
              <a:latin typeface="Arial" charset="0"/>
              <a:cs typeface="Arial" charset="0"/>
            </a:endParaRPr>
          </a:p>
          <a:p>
            <a:pPr>
              <a:spcBef>
                <a:spcPts val="600"/>
              </a:spcBef>
            </a:pPr>
            <a:r>
              <a:rPr lang="en-US" sz="3000" b="1" dirty="0">
                <a:solidFill>
                  <a:schemeClr val="accent4"/>
                </a:solidFill>
                <a:latin typeface="Arial" charset="0"/>
                <a:cs typeface="Arial" charset="0"/>
              </a:rPr>
              <a:t>Percent Ionization</a:t>
            </a:r>
            <a:r>
              <a:rPr lang="en-US" sz="3000" dirty="0">
                <a:solidFill>
                  <a:schemeClr val="accent4"/>
                </a:solidFill>
                <a:latin typeface="Arial" charset="0"/>
                <a:cs typeface="Arial" charset="0"/>
              </a:rPr>
              <a:t>: Degree of ionization expressed as a percentage</a:t>
            </a:r>
          </a:p>
        </p:txBody>
      </p:sp>
      <p:sp>
        <p:nvSpPr>
          <p:cNvPr id="243751" name="TextBox 6"/>
          <p:cNvSpPr txBox="1">
            <a:spLocks noChangeArrowheads="1"/>
          </p:cNvSpPr>
          <p:nvPr/>
        </p:nvSpPr>
        <p:spPr bwMode="auto">
          <a:xfrm>
            <a:off x="6400800" y="3581400"/>
            <a:ext cx="2286000" cy="1200329"/>
          </a:xfrm>
          <a:prstGeom prst="rect">
            <a:avLst/>
          </a:prstGeom>
          <a:noFill/>
          <a:ln w="9525">
            <a:noFill/>
            <a:miter lim="800000"/>
            <a:headEnd/>
            <a:tailEnd/>
          </a:ln>
        </p:spPr>
        <p:txBody>
          <a:bodyPr wrap="square">
            <a:spAutoFit/>
          </a:bodyPr>
          <a:lstStyle/>
          <a:p>
            <a:r>
              <a:rPr lang="en-US" sz="2400" i="1" dirty="0">
                <a:solidFill>
                  <a:srgbClr val="005BA9"/>
                </a:solidFill>
                <a:ea typeface="ＭＳ Ｐゴシック" charset="-128"/>
              </a:rPr>
              <a:t>% ionization decreases as [HA]</a:t>
            </a:r>
            <a:r>
              <a:rPr lang="en-US" sz="2400" i="1" baseline="-25000" dirty="0">
                <a:solidFill>
                  <a:srgbClr val="005BA9"/>
                </a:solidFill>
                <a:ea typeface="ＭＳ Ｐゴシック" charset="-128"/>
              </a:rPr>
              <a:t>0</a:t>
            </a:r>
            <a:r>
              <a:rPr lang="en-US" sz="2400" i="1" dirty="0">
                <a:solidFill>
                  <a:srgbClr val="005BA9"/>
                </a:solidFill>
                <a:ea typeface="ＭＳ Ｐゴシック" charset="-128"/>
              </a:rPr>
              <a:t> increases</a:t>
            </a:r>
          </a:p>
        </p:txBody>
      </p:sp>
      <p:sp>
        <p:nvSpPr>
          <p:cNvPr id="8"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Weak Acids: Percent Ionization</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9" name="Straight Connector 8"/>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1" name="Object 10"/>
          <p:cNvGraphicFramePr>
            <a:graphicFrameLocks noChangeAspect="1"/>
          </p:cNvGraphicFramePr>
          <p:nvPr>
            <p:extLst>
              <p:ext uri="{D42A27DB-BD31-4B8C-83A1-F6EECF244321}">
                <p14:modId xmlns:p14="http://schemas.microsoft.com/office/powerpoint/2010/main" val="3430963695"/>
              </p:ext>
            </p:extLst>
          </p:nvPr>
        </p:nvGraphicFramePr>
        <p:xfrm>
          <a:off x="1447800" y="1600201"/>
          <a:ext cx="4510844" cy="990600"/>
        </p:xfrm>
        <a:graphic>
          <a:graphicData uri="http://schemas.openxmlformats.org/presentationml/2006/ole">
            <mc:AlternateContent xmlns:mc="http://schemas.openxmlformats.org/markup-compatibility/2006">
              <mc:Choice xmlns:v="urn:schemas-microsoft-com:vml" Requires="v">
                <p:oleObj spid="_x0000_s9226" name="Equation" r:id="rId4" imgW="2133360" imgH="469800" progId="Equation.3">
                  <p:embed/>
                </p:oleObj>
              </mc:Choice>
              <mc:Fallback>
                <p:oleObj name="Equation" r:id="rId4" imgW="2133360" imgH="469800" progId="Equation.3">
                  <p:embed/>
                  <p:pic>
                    <p:nvPicPr>
                      <p:cNvPr id="11" name="Object 10"/>
                      <p:cNvPicPr/>
                      <p:nvPr/>
                    </p:nvPicPr>
                    <p:blipFill>
                      <a:blip r:embed="rId5"/>
                      <a:stretch>
                        <a:fillRect/>
                      </a:stretch>
                    </p:blipFill>
                    <p:spPr>
                      <a:xfrm>
                        <a:off x="1447800" y="1600201"/>
                        <a:ext cx="4510844" cy="990600"/>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160438377"/>
              </p:ext>
            </p:extLst>
          </p:nvPr>
        </p:nvGraphicFramePr>
        <p:xfrm>
          <a:off x="533400" y="4170135"/>
          <a:ext cx="4328023" cy="942358"/>
        </p:xfrm>
        <a:graphic>
          <a:graphicData uri="http://schemas.openxmlformats.org/presentationml/2006/ole">
            <mc:AlternateContent xmlns:mc="http://schemas.openxmlformats.org/markup-compatibility/2006">
              <mc:Choice xmlns:v="urn:schemas-microsoft-com:vml" Requires="v">
                <p:oleObj spid="_x0000_s9227" name="Equation" r:id="rId6" imgW="2145960" imgH="469800" progId="Equation.3">
                  <p:embed/>
                </p:oleObj>
              </mc:Choice>
              <mc:Fallback>
                <p:oleObj name="Equation" r:id="rId6" imgW="2145960" imgH="469800" progId="Equation.3">
                  <p:embed/>
                  <p:pic>
                    <p:nvPicPr>
                      <p:cNvPr id="12" name="Object 11"/>
                      <p:cNvPicPr/>
                      <p:nvPr/>
                    </p:nvPicPr>
                    <p:blipFill>
                      <a:blip r:embed="rId7"/>
                      <a:stretch>
                        <a:fillRect/>
                      </a:stretch>
                    </p:blipFill>
                    <p:spPr>
                      <a:xfrm>
                        <a:off x="533400" y="4170135"/>
                        <a:ext cx="4328023" cy="942358"/>
                      </a:xfrm>
                      <a:prstGeom prst="rect">
                        <a:avLst/>
                      </a:prstGeom>
                      <a:noFill/>
                    </p:spPr>
                  </p:pic>
                </p:oleObj>
              </mc:Fallback>
            </mc:AlternateContent>
          </a:graphicData>
        </a:graphic>
      </p:graphicFrame>
    </p:spTree>
    <p:extLst>
      <p:ext uri="{BB962C8B-B14F-4D97-AF65-F5344CB8AC3E}">
        <p14:creationId xmlns:p14="http://schemas.microsoft.com/office/powerpoint/2010/main" val="2190816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7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7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3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50" grpId="0" build="p"/>
      <p:bldP spid="2437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6" name="Rectangle 3"/>
          <p:cNvSpPr>
            <a:spLocks noGrp="1" noChangeArrowheads="1"/>
          </p:cNvSpPr>
          <p:nvPr>
            <p:ph type="body" idx="1"/>
          </p:nvPr>
        </p:nvSpPr>
        <p:spPr>
          <a:xfrm>
            <a:off x="41768" y="1083732"/>
            <a:ext cx="9060464" cy="2116668"/>
          </a:xfrm>
        </p:spPr>
        <p:txBody>
          <a:bodyPr/>
          <a:lstStyle/>
          <a:p>
            <a:pPr marL="0" indent="0" eaLnBrk="1" hangingPunct="1">
              <a:buFontTx/>
              <a:buNone/>
            </a:pPr>
            <a:r>
              <a:rPr lang="en-US" sz="2600" b="1" dirty="0">
                <a:solidFill>
                  <a:schemeClr val="accent4"/>
                </a:solidFill>
                <a:latin typeface="Arial" charset="0"/>
                <a:cs typeface="Arial" charset="0"/>
              </a:rPr>
              <a:t>15.52. Rancid Butter</a:t>
            </a:r>
            <a:r>
              <a:rPr lang="en-US" sz="2600" dirty="0">
                <a:solidFill>
                  <a:schemeClr val="accent4"/>
                </a:solidFill>
                <a:latin typeface="Arial" charset="0"/>
                <a:cs typeface="Arial" charset="0"/>
              </a:rPr>
              <a:t> The odor of spoiled butter is due in part to butanoic acid, which results from the chemical breakdown of butter fat. A 0.100 </a:t>
            </a:r>
            <a:r>
              <a:rPr lang="en-US" sz="2600" i="1" dirty="0">
                <a:solidFill>
                  <a:schemeClr val="accent4"/>
                </a:solidFill>
                <a:latin typeface="Arial" charset="0"/>
                <a:cs typeface="Arial" charset="0"/>
              </a:rPr>
              <a:t>M</a:t>
            </a:r>
            <a:r>
              <a:rPr lang="en-US" sz="2600" dirty="0">
                <a:solidFill>
                  <a:schemeClr val="accent4"/>
                </a:solidFill>
                <a:latin typeface="Arial" charset="0"/>
                <a:cs typeface="Arial" charset="0"/>
              </a:rPr>
              <a:t> solution of butanoic acid is 1.23% ionized.</a:t>
            </a:r>
            <a:r>
              <a:rPr lang="en-US" sz="2400" dirty="0">
                <a:solidFill>
                  <a:schemeClr val="accent4"/>
                </a:solidFill>
                <a:latin typeface="Arial" charset="0"/>
                <a:cs typeface="Arial" charset="0"/>
              </a:rPr>
              <a:t> </a:t>
            </a:r>
            <a:r>
              <a:rPr lang="en-US" sz="2600" dirty="0">
                <a:solidFill>
                  <a:schemeClr val="accent4"/>
                </a:solidFill>
                <a:latin typeface="Arial" charset="0"/>
                <a:cs typeface="Arial" charset="0"/>
              </a:rPr>
              <a:t>Calculate the value of </a:t>
            </a:r>
            <a:r>
              <a:rPr lang="en-US" sz="2600" i="1" dirty="0">
                <a:solidFill>
                  <a:schemeClr val="accent4"/>
                </a:solidFill>
                <a:latin typeface="Arial" charset="0"/>
                <a:cs typeface="Arial" charset="0"/>
              </a:rPr>
              <a:t>K</a:t>
            </a:r>
            <a:r>
              <a:rPr lang="en-US" sz="2600" baseline="-25000" dirty="0">
                <a:solidFill>
                  <a:schemeClr val="accent4"/>
                </a:solidFill>
                <a:latin typeface="Arial" charset="0"/>
                <a:cs typeface="Arial" charset="0"/>
              </a:rPr>
              <a:t>a</a:t>
            </a:r>
            <a:r>
              <a:rPr lang="en-US" sz="2600" dirty="0">
                <a:solidFill>
                  <a:schemeClr val="accent4"/>
                </a:solidFill>
                <a:latin typeface="Arial" charset="0"/>
                <a:cs typeface="Arial" charset="0"/>
              </a:rPr>
              <a:t> for butanoic acid.</a:t>
            </a:r>
            <a:endParaRPr lang="en-US" sz="2600" baseline="-25000" dirty="0">
              <a:solidFill>
                <a:schemeClr val="accent4"/>
              </a:solidFill>
              <a:latin typeface="Arial" charset="0"/>
              <a:cs typeface="Arial" charset="0"/>
            </a:endParaRP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Weak Acid Calculations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4"/>
          <p:cNvSpPr/>
          <p:nvPr/>
        </p:nvSpPr>
        <p:spPr>
          <a:xfrm>
            <a:off x="76200" y="2767340"/>
            <a:ext cx="8913080" cy="523220"/>
          </a:xfrm>
          <a:prstGeom prst="rect">
            <a:avLst/>
          </a:prstGeom>
        </p:spPr>
        <p:txBody>
          <a:bodyPr wrap="none">
            <a:spAutoFit/>
          </a:bodyPr>
          <a:lstStyle/>
          <a:p>
            <a:pPr marL="0" indent="0">
              <a:spcBef>
                <a:spcPts val="1200"/>
              </a:spcBef>
              <a:buNone/>
              <a:defRPr/>
            </a:pPr>
            <a:r>
              <a:rPr lang="en-US" sz="2700" dirty="0">
                <a:solidFill>
                  <a:schemeClr val="accent4"/>
                </a:solidFill>
                <a:latin typeface="Arial" panose="020B0604020202020204" pitchFamily="34" charset="0"/>
                <a:cs typeface="Arial" panose="020B0604020202020204" pitchFamily="34" charset="0"/>
              </a:rPr>
              <a:t>butanoic acid(</a:t>
            </a:r>
            <a:r>
              <a:rPr lang="en-US" sz="2700" i="1" dirty="0">
                <a:solidFill>
                  <a:schemeClr val="accent4"/>
                </a:solidFill>
                <a:latin typeface="Arial" panose="020B0604020202020204" pitchFamily="34" charset="0"/>
                <a:cs typeface="Arial" panose="020B0604020202020204" pitchFamily="34" charset="0"/>
              </a:rPr>
              <a:t>aq</a:t>
            </a:r>
            <a:r>
              <a:rPr lang="en-US" sz="2700" dirty="0">
                <a:solidFill>
                  <a:schemeClr val="accent4"/>
                </a:solidFill>
                <a:latin typeface="Arial" panose="020B0604020202020204" pitchFamily="34" charset="0"/>
                <a:cs typeface="Arial" panose="020B0604020202020204" pitchFamily="34" charset="0"/>
              </a:rPr>
              <a:t>) + H</a:t>
            </a:r>
            <a:r>
              <a:rPr lang="en-US" sz="2700" baseline="-25000" dirty="0">
                <a:solidFill>
                  <a:schemeClr val="accent4"/>
                </a:solidFill>
                <a:latin typeface="Arial" panose="020B0604020202020204" pitchFamily="34" charset="0"/>
                <a:cs typeface="Arial" panose="020B0604020202020204" pitchFamily="34" charset="0"/>
              </a:rPr>
              <a:t>2</a:t>
            </a:r>
            <a:r>
              <a:rPr lang="en-US" sz="2700" dirty="0">
                <a:solidFill>
                  <a:schemeClr val="accent4"/>
                </a:solidFill>
                <a:latin typeface="Arial" panose="020B0604020202020204" pitchFamily="34" charset="0"/>
                <a:cs typeface="Arial" panose="020B0604020202020204" pitchFamily="34" charset="0"/>
              </a:rPr>
              <a:t>O(ℓ) </a:t>
            </a:r>
            <a:r>
              <a:rPr lang="en-US" sz="2800" dirty="0">
                <a:solidFill>
                  <a:schemeClr val="accent4"/>
                </a:solidFill>
                <a:latin typeface="Arial" panose="020B0604020202020204" pitchFamily="34" charset="0"/>
                <a:cs typeface="Arial" panose="020B0604020202020204" pitchFamily="34" charset="0"/>
              </a:rPr>
              <a:t>⇌</a:t>
            </a:r>
            <a:r>
              <a:rPr lang="en-US" sz="2700" dirty="0">
                <a:solidFill>
                  <a:schemeClr val="accent4"/>
                </a:solidFill>
                <a:latin typeface="Arial" panose="020B0604020202020204" pitchFamily="34" charset="0"/>
                <a:cs typeface="Arial" panose="020B0604020202020204" pitchFamily="34" charset="0"/>
              </a:rPr>
              <a:t> (butanoate)</a:t>
            </a:r>
            <a:r>
              <a:rPr lang="en-US" sz="2700" baseline="30000" dirty="0">
                <a:solidFill>
                  <a:schemeClr val="accent4"/>
                </a:solidFill>
                <a:latin typeface="Arial" panose="020B0604020202020204" pitchFamily="34" charset="0"/>
                <a:cs typeface="Arial" panose="020B0604020202020204" pitchFamily="34" charset="0"/>
              </a:rPr>
              <a:t>-</a:t>
            </a:r>
            <a:r>
              <a:rPr lang="en-US" sz="2700" dirty="0">
                <a:solidFill>
                  <a:schemeClr val="accent4"/>
                </a:solidFill>
                <a:latin typeface="Arial" panose="020B0604020202020204" pitchFamily="34" charset="0"/>
                <a:cs typeface="Arial" panose="020B0604020202020204" pitchFamily="34" charset="0"/>
              </a:rPr>
              <a:t>(</a:t>
            </a:r>
            <a:r>
              <a:rPr lang="en-US" sz="2700" i="1" dirty="0">
                <a:solidFill>
                  <a:schemeClr val="accent4"/>
                </a:solidFill>
                <a:latin typeface="Arial" panose="020B0604020202020204" pitchFamily="34" charset="0"/>
                <a:cs typeface="Arial" panose="020B0604020202020204" pitchFamily="34" charset="0"/>
              </a:rPr>
              <a:t>aq</a:t>
            </a:r>
            <a:r>
              <a:rPr lang="en-US" sz="2700" dirty="0">
                <a:solidFill>
                  <a:schemeClr val="accent4"/>
                </a:solidFill>
                <a:latin typeface="Arial" panose="020B0604020202020204" pitchFamily="34" charset="0"/>
                <a:cs typeface="Arial" panose="020B0604020202020204" pitchFamily="34" charset="0"/>
              </a:rPr>
              <a:t>) + H</a:t>
            </a:r>
            <a:r>
              <a:rPr lang="en-US" sz="2700" baseline="-25000" dirty="0">
                <a:solidFill>
                  <a:schemeClr val="accent4"/>
                </a:solidFill>
                <a:latin typeface="Arial" panose="020B0604020202020204" pitchFamily="34" charset="0"/>
                <a:cs typeface="Arial" panose="020B0604020202020204" pitchFamily="34" charset="0"/>
              </a:rPr>
              <a:t>3</a:t>
            </a:r>
            <a:r>
              <a:rPr lang="en-US" sz="2700" dirty="0">
                <a:solidFill>
                  <a:schemeClr val="accent4"/>
                </a:solidFill>
                <a:latin typeface="Arial" panose="020B0604020202020204" pitchFamily="34" charset="0"/>
                <a:cs typeface="Arial" panose="020B0604020202020204" pitchFamily="34" charset="0"/>
              </a:rPr>
              <a:t>O</a:t>
            </a:r>
            <a:r>
              <a:rPr lang="en-US" sz="2700" baseline="30000" dirty="0">
                <a:solidFill>
                  <a:schemeClr val="accent4"/>
                </a:solidFill>
                <a:latin typeface="Arial" panose="020B0604020202020204" pitchFamily="34" charset="0"/>
                <a:cs typeface="Arial" panose="020B0604020202020204" pitchFamily="34" charset="0"/>
              </a:rPr>
              <a:t>+</a:t>
            </a:r>
            <a:r>
              <a:rPr lang="en-US" sz="2700" dirty="0">
                <a:solidFill>
                  <a:schemeClr val="accent4"/>
                </a:solidFill>
                <a:latin typeface="Arial" panose="020B0604020202020204" pitchFamily="34" charset="0"/>
                <a:cs typeface="Arial" panose="020B0604020202020204" pitchFamily="34" charset="0"/>
              </a:rPr>
              <a:t>(</a:t>
            </a:r>
            <a:r>
              <a:rPr lang="en-US" sz="2700" i="1" dirty="0">
                <a:solidFill>
                  <a:schemeClr val="accent4"/>
                </a:solidFill>
                <a:latin typeface="Arial" panose="020B0604020202020204" pitchFamily="34" charset="0"/>
                <a:cs typeface="Arial" panose="020B0604020202020204" pitchFamily="34" charset="0"/>
              </a:rPr>
              <a:t>aq</a:t>
            </a:r>
            <a:r>
              <a:rPr lang="en-US" sz="2700" dirty="0">
                <a:solidFill>
                  <a:schemeClr val="accent4"/>
                </a:solidFill>
                <a:latin typeface="Arial" panose="020B0604020202020204" pitchFamily="34" charset="0"/>
                <a:cs typeface="Arial" panose="020B0604020202020204" pitchFamily="34" charset="0"/>
              </a:rPr>
              <a:t>)</a:t>
            </a:r>
          </a:p>
        </p:txBody>
      </p:sp>
      <p:graphicFrame>
        <p:nvGraphicFramePr>
          <p:cNvPr id="8" name="Table 7"/>
          <p:cNvGraphicFramePr>
            <a:graphicFrameLocks noGrp="1"/>
          </p:cNvGraphicFramePr>
          <p:nvPr/>
        </p:nvGraphicFramePr>
        <p:xfrm>
          <a:off x="0" y="3429000"/>
          <a:ext cx="5562600" cy="1950720"/>
        </p:xfrm>
        <a:graphic>
          <a:graphicData uri="http://schemas.openxmlformats.org/drawingml/2006/table">
            <a:tbl>
              <a:tblPr firstRow="1" bandRow="1">
                <a:tableStyleId>{F2DE63D5-997A-4646-A377-4702673A728D}</a:tableStyleId>
              </a:tblPr>
              <a:tblGrid>
                <a:gridCol w="2286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457200">
                <a:tc>
                  <a:txBody>
                    <a:bodyPr/>
                    <a:lstStyle/>
                    <a:p>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4"/>
                          </a:solidFill>
                          <a:latin typeface="Arial" panose="020B0604020202020204" pitchFamily="34" charset="0"/>
                          <a:cs typeface="Arial" panose="020B0604020202020204" pitchFamily="34" charset="0"/>
                        </a:rPr>
                        <a:t>butanoic acid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accent4"/>
                          </a:solidFill>
                          <a:latin typeface="Arial" panose="020B0604020202020204" pitchFamily="34" charset="0"/>
                          <a:cs typeface="Arial" panose="020B0604020202020204" pitchFamily="34" charset="0"/>
                        </a:rPr>
                        <a:t>butanoate</a:t>
                      </a:r>
                      <a:endParaRPr lang="en-US" sz="16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4"/>
                          </a:solidFill>
                          <a:latin typeface="Arial" panose="020B0604020202020204" pitchFamily="34" charset="0"/>
                          <a:cs typeface="Arial" panose="020B0604020202020204" pitchFamily="34" charset="0"/>
                        </a:rPr>
                        <a:t>H</a:t>
                      </a:r>
                      <a:r>
                        <a:rPr lang="en-US" sz="1600" baseline="-25000" dirty="0">
                          <a:solidFill>
                            <a:schemeClr val="accent4"/>
                          </a:solidFill>
                          <a:latin typeface="Arial" panose="020B0604020202020204" pitchFamily="34" charset="0"/>
                          <a:cs typeface="Arial" panose="020B0604020202020204" pitchFamily="34" charset="0"/>
                        </a:rPr>
                        <a:t>3</a:t>
                      </a:r>
                      <a:r>
                        <a:rPr lang="en-US" sz="1600" baseline="0" dirty="0">
                          <a:solidFill>
                            <a:schemeClr val="accent4"/>
                          </a:solidFill>
                          <a:latin typeface="Arial" panose="020B0604020202020204" pitchFamily="34" charset="0"/>
                          <a:cs typeface="Arial" panose="020B0604020202020204" pitchFamily="34" charset="0"/>
                        </a:rPr>
                        <a:t>O</a:t>
                      </a:r>
                      <a:r>
                        <a:rPr lang="en-US" sz="1600" baseline="30000" dirty="0">
                          <a:solidFill>
                            <a:schemeClr val="accent4"/>
                          </a:solidFill>
                          <a:latin typeface="Arial" panose="020B0604020202020204" pitchFamily="34" charset="0"/>
                          <a:cs typeface="Arial" panose="020B0604020202020204" pitchFamily="34" charset="0"/>
                        </a:rPr>
                        <a:t>+</a:t>
                      </a:r>
                      <a:endParaRPr lang="en-US" sz="16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r>
                        <a:rPr lang="en-US" sz="2200" b="1" dirty="0">
                          <a:solidFill>
                            <a:schemeClr val="accent4"/>
                          </a:solidFill>
                          <a:latin typeface="Arial" panose="020B0604020202020204" pitchFamily="34" charset="0"/>
                          <a:cs typeface="Arial" panose="020B0604020202020204" pitchFamily="34" charset="0"/>
                        </a:rPr>
                        <a:t>Initial </a:t>
                      </a:r>
                      <a:r>
                        <a:rPr lang="en-US" sz="2200" b="1" baseline="0" dirty="0">
                          <a:solidFill>
                            <a:schemeClr val="accent4"/>
                          </a:solidFill>
                          <a:latin typeface="Arial" panose="020B0604020202020204" pitchFamily="34" charset="0"/>
                          <a:cs typeface="Arial" panose="020B0604020202020204" pitchFamily="34" charset="0"/>
                        </a:rPr>
                        <a:t>(</a:t>
                      </a:r>
                      <a:r>
                        <a:rPr lang="en-US" sz="2200" b="1" i="1" baseline="0" dirty="0">
                          <a:solidFill>
                            <a:schemeClr val="accent4"/>
                          </a:solidFill>
                          <a:latin typeface="Arial" panose="020B0604020202020204" pitchFamily="34" charset="0"/>
                          <a:cs typeface="Arial" panose="020B0604020202020204" pitchFamily="34" charset="0"/>
                        </a:rPr>
                        <a:t>M</a:t>
                      </a:r>
                      <a:r>
                        <a:rPr lang="en-US" sz="2200" b="1" i="0" baseline="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r>
                        <a:rPr lang="en-US" sz="2200" b="1" dirty="0">
                          <a:solidFill>
                            <a:schemeClr val="accent4"/>
                          </a:solidFill>
                          <a:latin typeface="Arial" panose="020B0604020202020204" pitchFamily="34" charset="0"/>
                          <a:cs typeface="Arial" panose="020B0604020202020204" pitchFamily="34" charset="0"/>
                        </a:rPr>
                        <a:t>Change (</a:t>
                      </a:r>
                      <a:r>
                        <a:rPr lang="en-US" sz="2200" b="1" i="1" dirty="0">
                          <a:solidFill>
                            <a:schemeClr val="accent4"/>
                          </a:solidFill>
                          <a:latin typeface="Arial" panose="020B0604020202020204" pitchFamily="34" charset="0"/>
                          <a:cs typeface="Arial" panose="020B0604020202020204" pitchFamily="34" charset="0"/>
                        </a:rPr>
                        <a:t>M</a:t>
                      </a:r>
                      <a:r>
                        <a:rPr lang="en-US" sz="2200" b="1" i="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r>
                        <a:rPr lang="en-US" sz="2200" b="1" dirty="0">
                          <a:solidFill>
                            <a:schemeClr val="accent4"/>
                          </a:solidFill>
                          <a:latin typeface="Arial" panose="020B0604020202020204" pitchFamily="34" charset="0"/>
                          <a:cs typeface="Arial" panose="020B0604020202020204" pitchFamily="34" charset="0"/>
                        </a:rPr>
                        <a:t>Equilibrium</a:t>
                      </a:r>
                      <a:r>
                        <a:rPr lang="en-US" sz="2200" b="1" baseline="0" dirty="0">
                          <a:solidFill>
                            <a:schemeClr val="accent4"/>
                          </a:solidFill>
                          <a:latin typeface="Arial" panose="020B0604020202020204" pitchFamily="34" charset="0"/>
                          <a:cs typeface="Arial" panose="020B0604020202020204" pitchFamily="34" charset="0"/>
                        </a:rPr>
                        <a:t> </a:t>
                      </a:r>
                      <a:r>
                        <a:rPr lang="en-US" sz="2200" b="1" dirty="0">
                          <a:solidFill>
                            <a:schemeClr val="accent4"/>
                          </a:solidFill>
                          <a:latin typeface="Arial" panose="020B0604020202020204" pitchFamily="34" charset="0"/>
                          <a:cs typeface="Arial" panose="020B0604020202020204" pitchFamily="34" charset="0"/>
                        </a:rPr>
                        <a:t>(</a:t>
                      </a:r>
                      <a:r>
                        <a:rPr lang="en-US" sz="2200" b="1" i="1" dirty="0">
                          <a:solidFill>
                            <a:schemeClr val="accent4"/>
                          </a:solidFill>
                          <a:latin typeface="Arial" panose="020B0604020202020204" pitchFamily="34" charset="0"/>
                          <a:cs typeface="Arial" panose="020B0604020202020204" pitchFamily="34" charset="0"/>
                        </a:rPr>
                        <a:t>M</a:t>
                      </a:r>
                      <a:r>
                        <a:rPr lang="en-US" sz="2200" b="1" i="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6"/>
          <p:cNvSpPr txBox="1">
            <a:spLocks noChangeArrowheads="1"/>
          </p:cNvSpPr>
          <p:nvPr/>
        </p:nvSpPr>
        <p:spPr bwMode="auto">
          <a:xfrm>
            <a:off x="2438400" y="4038600"/>
            <a:ext cx="914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0.100</a:t>
            </a:r>
          </a:p>
        </p:txBody>
      </p:sp>
      <p:sp>
        <p:nvSpPr>
          <p:cNvPr id="12" name="TextBox 6"/>
          <p:cNvSpPr txBox="1">
            <a:spLocks noChangeArrowheads="1"/>
          </p:cNvSpPr>
          <p:nvPr/>
        </p:nvSpPr>
        <p:spPr bwMode="auto">
          <a:xfrm>
            <a:off x="2667001" y="4495800"/>
            <a:ext cx="4571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21" name="TextBox 6"/>
          <p:cNvSpPr txBox="1">
            <a:spLocks noChangeArrowheads="1"/>
          </p:cNvSpPr>
          <p:nvPr/>
        </p:nvSpPr>
        <p:spPr bwMode="auto">
          <a:xfrm>
            <a:off x="2362200" y="4953000"/>
            <a:ext cx="12192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0.100 -x</a:t>
            </a:r>
          </a:p>
        </p:txBody>
      </p:sp>
      <p:sp>
        <p:nvSpPr>
          <p:cNvPr id="22" name="TextBox 6"/>
          <p:cNvSpPr txBox="1">
            <a:spLocks noChangeArrowheads="1"/>
          </p:cNvSpPr>
          <p:nvPr/>
        </p:nvSpPr>
        <p:spPr bwMode="auto">
          <a:xfrm>
            <a:off x="3962400" y="4038600"/>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a:t>
            </a:r>
          </a:p>
        </p:txBody>
      </p:sp>
      <p:sp>
        <p:nvSpPr>
          <p:cNvPr id="23" name="TextBox 6"/>
          <p:cNvSpPr txBox="1">
            <a:spLocks noChangeArrowheads="1"/>
          </p:cNvSpPr>
          <p:nvPr/>
        </p:nvSpPr>
        <p:spPr bwMode="auto">
          <a:xfrm>
            <a:off x="3886201" y="4495800"/>
            <a:ext cx="6095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24" name="TextBox 6"/>
          <p:cNvSpPr txBox="1">
            <a:spLocks noChangeArrowheads="1"/>
          </p:cNvSpPr>
          <p:nvPr/>
        </p:nvSpPr>
        <p:spPr bwMode="auto">
          <a:xfrm>
            <a:off x="3886200" y="4953000"/>
            <a:ext cx="533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25" name="TextBox 6"/>
          <p:cNvSpPr txBox="1">
            <a:spLocks noChangeArrowheads="1"/>
          </p:cNvSpPr>
          <p:nvPr/>
        </p:nvSpPr>
        <p:spPr bwMode="auto">
          <a:xfrm>
            <a:off x="4953000" y="4038600"/>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a:t>
            </a:r>
          </a:p>
        </p:txBody>
      </p:sp>
      <p:sp>
        <p:nvSpPr>
          <p:cNvPr id="26" name="TextBox 6"/>
          <p:cNvSpPr txBox="1">
            <a:spLocks noChangeArrowheads="1"/>
          </p:cNvSpPr>
          <p:nvPr/>
        </p:nvSpPr>
        <p:spPr bwMode="auto">
          <a:xfrm>
            <a:off x="4876801" y="4495800"/>
            <a:ext cx="6095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27" name="TextBox 6"/>
          <p:cNvSpPr txBox="1">
            <a:spLocks noChangeArrowheads="1"/>
          </p:cNvSpPr>
          <p:nvPr/>
        </p:nvSpPr>
        <p:spPr bwMode="auto">
          <a:xfrm>
            <a:off x="4876800" y="4953000"/>
            <a:ext cx="533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graphicFrame>
        <p:nvGraphicFramePr>
          <p:cNvPr id="28" name="Object 27"/>
          <p:cNvGraphicFramePr>
            <a:graphicFrameLocks noChangeAspect="1"/>
          </p:cNvGraphicFramePr>
          <p:nvPr>
            <p:extLst>
              <p:ext uri="{D42A27DB-BD31-4B8C-83A1-F6EECF244321}">
                <p14:modId xmlns:p14="http://schemas.microsoft.com/office/powerpoint/2010/main" val="2492423126"/>
              </p:ext>
            </p:extLst>
          </p:nvPr>
        </p:nvGraphicFramePr>
        <p:xfrm>
          <a:off x="5992435" y="3593800"/>
          <a:ext cx="2610369" cy="748040"/>
        </p:xfrm>
        <a:graphic>
          <a:graphicData uri="http://schemas.openxmlformats.org/presentationml/2006/ole">
            <mc:AlternateContent xmlns:mc="http://schemas.openxmlformats.org/markup-compatibility/2006">
              <mc:Choice xmlns:v="urn:schemas-microsoft-com:vml" Requires="v">
                <p:oleObj spid="_x0000_s10274" name="Equation" r:id="rId4" imgW="1549080" imgH="444240" progId="Equation.3">
                  <p:embed/>
                </p:oleObj>
              </mc:Choice>
              <mc:Fallback>
                <p:oleObj name="Equation" r:id="rId4" imgW="1549080" imgH="444240" progId="Equation.3">
                  <p:embed/>
                  <p:pic>
                    <p:nvPicPr>
                      <p:cNvPr id="28" name="Object 27"/>
                      <p:cNvPicPr/>
                      <p:nvPr/>
                    </p:nvPicPr>
                    <p:blipFill>
                      <a:blip r:embed="rId5"/>
                      <a:stretch>
                        <a:fillRect/>
                      </a:stretch>
                    </p:blipFill>
                    <p:spPr>
                      <a:xfrm>
                        <a:off x="5992435" y="3593800"/>
                        <a:ext cx="2610369" cy="748040"/>
                      </a:xfrm>
                      <a:prstGeom prst="rect">
                        <a:avLst/>
                      </a:prstGeom>
                      <a:noFill/>
                    </p:spPr>
                  </p:pic>
                </p:oleObj>
              </mc:Fallback>
            </mc:AlternateContent>
          </a:graphicData>
        </a:graphic>
      </p:graphicFrame>
      <p:graphicFrame>
        <p:nvGraphicFramePr>
          <p:cNvPr id="29" name="Object 28"/>
          <p:cNvGraphicFramePr>
            <a:graphicFrameLocks noChangeAspect="1"/>
          </p:cNvGraphicFramePr>
          <p:nvPr/>
        </p:nvGraphicFramePr>
        <p:xfrm>
          <a:off x="6019800" y="4495800"/>
          <a:ext cx="1558925" cy="742950"/>
        </p:xfrm>
        <a:graphic>
          <a:graphicData uri="http://schemas.openxmlformats.org/presentationml/2006/ole">
            <mc:AlternateContent xmlns:mc="http://schemas.openxmlformats.org/markup-compatibility/2006">
              <mc:Choice xmlns:v="urn:schemas-microsoft-com:vml" Requires="v">
                <p:oleObj spid="_x0000_s10275" name="Equation" r:id="rId6" imgW="1384300" imgH="660400" progId="Equation.3">
                  <p:embed/>
                </p:oleObj>
              </mc:Choice>
              <mc:Fallback>
                <p:oleObj name="Equation" r:id="rId6" imgW="1384300" imgH="660400" progId="Equation.3">
                  <p:embed/>
                  <p:pic>
                    <p:nvPicPr>
                      <p:cNvPr id="29" name="Object 28"/>
                      <p:cNvPicPr/>
                      <p:nvPr/>
                    </p:nvPicPr>
                    <p:blipFill>
                      <a:blip r:embed="rId7"/>
                      <a:stretch>
                        <a:fillRect/>
                      </a:stretch>
                    </p:blipFill>
                    <p:spPr>
                      <a:xfrm>
                        <a:off x="6019800" y="4495800"/>
                        <a:ext cx="1558925" cy="742950"/>
                      </a:xfrm>
                      <a:prstGeom prst="rect">
                        <a:avLst/>
                      </a:prstGeom>
                      <a:noFill/>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385077700"/>
              </p:ext>
            </p:extLst>
          </p:nvPr>
        </p:nvGraphicFramePr>
        <p:xfrm>
          <a:off x="0" y="5579739"/>
          <a:ext cx="3168358" cy="695026"/>
        </p:xfrm>
        <a:graphic>
          <a:graphicData uri="http://schemas.openxmlformats.org/presentationml/2006/ole">
            <mc:AlternateContent xmlns:mc="http://schemas.openxmlformats.org/markup-compatibility/2006">
              <mc:Choice xmlns:v="urn:schemas-microsoft-com:vml" Requires="v">
                <p:oleObj spid="_x0000_s10276" name="Equation" r:id="rId8" imgW="2145960" imgH="469800" progId="Equation.3">
                  <p:embed/>
                </p:oleObj>
              </mc:Choice>
              <mc:Fallback>
                <p:oleObj name="Equation" r:id="rId8" imgW="2145960" imgH="469800" progId="Equation.3">
                  <p:embed/>
                  <p:pic>
                    <p:nvPicPr>
                      <p:cNvPr id="30" name="Object 29"/>
                      <p:cNvPicPr/>
                      <p:nvPr/>
                    </p:nvPicPr>
                    <p:blipFill>
                      <a:blip r:embed="rId9"/>
                      <a:stretch>
                        <a:fillRect/>
                      </a:stretch>
                    </p:blipFill>
                    <p:spPr>
                      <a:xfrm>
                        <a:off x="0" y="5579739"/>
                        <a:ext cx="3168358" cy="695026"/>
                      </a:xfrm>
                      <a:prstGeom prst="rect">
                        <a:avLst/>
                      </a:prstGeom>
                      <a:noFill/>
                    </p:spPr>
                  </p:pic>
                </p:oleObj>
              </mc:Fallback>
            </mc:AlternateContent>
          </a:graphicData>
        </a:graphic>
      </p:graphicFrame>
      <p:graphicFrame>
        <p:nvGraphicFramePr>
          <p:cNvPr id="31" name="Object 30"/>
          <p:cNvGraphicFramePr>
            <a:graphicFrameLocks noChangeAspect="1"/>
          </p:cNvGraphicFramePr>
          <p:nvPr/>
        </p:nvGraphicFramePr>
        <p:xfrm>
          <a:off x="364358" y="6172200"/>
          <a:ext cx="2516954" cy="619125"/>
        </p:xfrm>
        <a:graphic>
          <a:graphicData uri="http://schemas.openxmlformats.org/presentationml/2006/ole">
            <mc:AlternateContent xmlns:mc="http://schemas.openxmlformats.org/markup-compatibility/2006">
              <mc:Choice xmlns:v="urn:schemas-microsoft-com:vml" Requires="v">
                <p:oleObj spid="_x0000_s10277" name="Equation" r:id="rId10" imgW="2362200" imgH="584200" progId="Equation.3">
                  <p:embed/>
                </p:oleObj>
              </mc:Choice>
              <mc:Fallback>
                <p:oleObj name="Equation" r:id="rId10" imgW="2362200" imgH="584200" progId="Equation.3">
                  <p:embed/>
                  <p:pic>
                    <p:nvPicPr>
                      <p:cNvPr id="31" name="Object 30"/>
                      <p:cNvPicPr/>
                      <p:nvPr/>
                    </p:nvPicPr>
                    <p:blipFill>
                      <a:blip r:embed="rId11"/>
                      <a:stretch>
                        <a:fillRect/>
                      </a:stretch>
                    </p:blipFill>
                    <p:spPr>
                      <a:xfrm>
                        <a:off x="364358" y="6172200"/>
                        <a:ext cx="2516954" cy="619125"/>
                      </a:xfrm>
                      <a:prstGeom prst="rect">
                        <a:avLst/>
                      </a:prstGeom>
                      <a:noFill/>
                    </p:spPr>
                  </p:pic>
                </p:oleObj>
              </mc:Fallback>
            </mc:AlternateContent>
          </a:graphicData>
        </a:graphic>
      </p:graphicFrame>
      <p:graphicFrame>
        <p:nvGraphicFramePr>
          <p:cNvPr id="33" name="Object 32"/>
          <p:cNvGraphicFramePr>
            <a:graphicFrameLocks noChangeAspect="1"/>
          </p:cNvGraphicFramePr>
          <p:nvPr/>
        </p:nvGraphicFramePr>
        <p:xfrm>
          <a:off x="3468688" y="5722938"/>
          <a:ext cx="2271419" cy="433072"/>
        </p:xfrm>
        <a:graphic>
          <a:graphicData uri="http://schemas.openxmlformats.org/presentationml/2006/ole">
            <mc:AlternateContent xmlns:mc="http://schemas.openxmlformats.org/markup-compatibility/2006">
              <mc:Choice xmlns:v="urn:schemas-microsoft-com:vml" Requires="v">
                <p:oleObj spid="_x0000_s10278" name="Equation" r:id="rId12" imgW="2120900" imgH="406400" progId="Equation.3">
                  <p:embed/>
                </p:oleObj>
              </mc:Choice>
              <mc:Fallback>
                <p:oleObj name="Equation" r:id="rId12" imgW="2120900" imgH="406400" progId="Equation.3">
                  <p:embed/>
                  <p:pic>
                    <p:nvPicPr>
                      <p:cNvPr id="33" name="Object 32"/>
                      <p:cNvPicPr/>
                      <p:nvPr/>
                    </p:nvPicPr>
                    <p:blipFill>
                      <a:blip r:embed="rId13"/>
                      <a:stretch>
                        <a:fillRect/>
                      </a:stretch>
                    </p:blipFill>
                    <p:spPr>
                      <a:xfrm>
                        <a:off x="3468688" y="5722938"/>
                        <a:ext cx="2271419" cy="433072"/>
                      </a:xfrm>
                      <a:prstGeom prst="rect">
                        <a:avLst/>
                      </a:prstGeom>
                      <a:noFill/>
                    </p:spPr>
                  </p:pic>
                </p:oleObj>
              </mc:Fallback>
            </mc:AlternateContent>
          </a:graphicData>
        </a:graphic>
      </p:graphicFrame>
      <p:graphicFrame>
        <p:nvGraphicFramePr>
          <p:cNvPr id="34" name="Object 33"/>
          <p:cNvGraphicFramePr>
            <a:graphicFrameLocks noChangeAspect="1"/>
          </p:cNvGraphicFramePr>
          <p:nvPr/>
        </p:nvGraphicFramePr>
        <p:xfrm>
          <a:off x="3457575" y="6256338"/>
          <a:ext cx="1495425" cy="243935"/>
        </p:xfrm>
        <a:graphic>
          <a:graphicData uri="http://schemas.openxmlformats.org/presentationml/2006/ole">
            <mc:AlternateContent xmlns:mc="http://schemas.openxmlformats.org/markup-compatibility/2006">
              <mc:Choice xmlns:v="urn:schemas-microsoft-com:vml" Requires="v">
                <p:oleObj spid="_x0000_s10279" name="Equation" r:id="rId14" imgW="1397000" imgH="228600" progId="Equation.3">
                  <p:embed/>
                </p:oleObj>
              </mc:Choice>
              <mc:Fallback>
                <p:oleObj name="Equation" r:id="rId14" imgW="1397000" imgH="228600" progId="Equation.3">
                  <p:embed/>
                  <p:pic>
                    <p:nvPicPr>
                      <p:cNvPr id="34" name="Object 33"/>
                      <p:cNvPicPr/>
                      <p:nvPr/>
                    </p:nvPicPr>
                    <p:blipFill>
                      <a:blip r:embed="rId15"/>
                      <a:stretch>
                        <a:fillRect/>
                      </a:stretch>
                    </p:blipFill>
                    <p:spPr>
                      <a:xfrm>
                        <a:off x="3457575" y="6256338"/>
                        <a:ext cx="1495425" cy="243935"/>
                      </a:xfrm>
                      <a:prstGeom prst="rect">
                        <a:avLst/>
                      </a:prstGeom>
                      <a:noFill/>
                    </p:spPr>
                  </p:pic>
                </p:oleObj>
              </mc:Fallback>
            </mc:AlternateContent>
          </a:graphicData>
        </a:graphic>
      </p:graphicFrame>
      <p:graphicFrame>
        <p:nvGraphicFramePr>
          <p:cNvPr id="35" name="Object 34"/>
          <p:cNvGraphicFramePr>
            <a:graphicFrameLocks noChangeAspect="1"/>
          </p:cNvGraphicFramePr>
          <p:nvPr/>
        </p:nvGraphicFramePr>
        <p:xfrm>
          <a:off x="6040437" y="5353050"/>
          <a:ext cx="2646363" cy="742950"/>
        </p:xfrm>
        <a:graphic>
          <a:graphicData uri="http://schemas.openxmlformats.org/presentationml/2006/ole">
            <mc:AlternateContent xmlns:mc="http://schemas.openxmlformats.org/markup-compatibility/2006">
              <mc:Choice xmlns:v="urn:schemas-microsoft-com:vml" Requires="v">
                <p:oleObj spid="_x0000_s10280" name="Equation" r:id="rId16" imgW="2349500" imgH="660400" progId="Equation.3">
                  <p:embed/>
                </p:oleObj>
              </mc:Choice>
              <mc:Fallback>
                <p:oleObj name="Equation" r:id="rId16" imgW="2349500" imgH="660400" progId="Equation.3">
                  <p:embed/>
                  <p:pic>
                    <p:nvPicPr>
                      <p:cNvPr id="35" name="Object 34"/>
                      <p:cNvPicPr/>
                      <p:nvPr/>
                    </p:nvPicPr>
                    <p:blipFill>
                      <a:blip r:embed="rId17"/>
                      <a:stretch>
                        <a:fillRect/>
                      </a:stretch>
                    </p:blipFill>
                    <p:spPr>
                      <a:xfrm>
                        <a:off x="6040437" y="5353050"/>
                        <a:ext cx="2646363" cy="742950"/>
                      </a:xfrm>
                      <a:prstGeom prst="rect">
                        <a:avLst/>
                      </a:prstGeom>
                      <a:noFill/>
                    </p:spPr>
                  </p:pic>
                </p:oleObj>
              </mc:Fallback>
            </mc:AlternateContent>
          </a:graphicData>
        </a:graphic>
      </p:graphicFrame>
      <p:graphicFrame>
        <p:nvGraphicFramePr>
          <p:cNvPr id="36" name="Object 35"/>
          <p:cNvGraphicFramePr>
            <a:graphicFrameLocks noChangeAspect="1"/>
          </p:cNvGraphicFramePr>
          <p:nvPr/>
        </p:nvGraphicFramePr>
        <p:xfrm>
          <a:off x="6162675" y="6248400"/>
          <a:ext cx="1616075" cy="400050"/>
        </p:xfrm>
        <a:graphic>
          <a:graphicData uri="http://schemas.openxmlformats.org/presentationml/2006/ole">
            <mc:AlternateContent xmlns:mc="http://schemas.openxmlformats.org/markup-compatibility/2006">
              <mc:Choice xmlns:v="urn:schemas-microsoft-com:vml" Requires="v">
                <p:oleObj spid="_x0000_s10281" name="Equation" r:id="rId18" imgW="1435100" imgH="355600" progId="Equation.3">
                  <p:embed/>
                </p:oleObj>
              </mc:Choice>
              <mc:Fallback>
                <p:oleObj name="Equation" r:id="rId18" imgW="1435100" imgH="355600" progId="Equation.3">
                  <p:embed/>
                  <p:pic>
                    <p:nvPicPr>
                      <p:cNvPr id="36" name="Object 35"/>
                      <p:cNvPicPr/>
                      <p:nvPr/>
                    </p:nvPicPr>
                    <p:blipFill>
                      <a:blip r:embed="rId19"/>
                      <a:stretch>
                        <a:fillRect/>
                      </a:stretch>
                    </p:blipFill>
                    <p:spPr>
                      <a:xfrm>
                        <a:off x="6162675" y="6248400"/>
                        <a:ext cx="1616075" cy="400050"/>
                      </a:xfrm>
                      <a:prstGeom prst="rect">
                        <a:avLst/>
                      </a:prstGeom>
                      <a:noFill/>
                    </p:spPr>
                  </p:pic>
                </p:oleObj>
              </mc:Fallback>
            </mc:AlternateContent>
          </a:graphicData>
        </a:graphic>
      </p:graphicFrame>
      <p:sp>
        <p:nvSpPr>
          <p:cNvPr id="37" name="Rectangle 36"/>
          <p:cNvSpPr/>
          <p:nvPr/>
        </p:nvSpPr>
        <p:spPr bwMode="auto">
          <a:xfrm>
            <a:off x="5943600" y="6248400"/>
            <a:ext cx="2057400" cy="4572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3605285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21" grpId="0"/>
      <p:bldP spid="22" grpId="0"/>
      <p:bldP spid="23" grpId="0"/>
      <p:bldP spid="24" grpId="0"/>
      <p:bldP spid="25" grpId="0"/>
      <p:bldP spid="26" grpId="0"/>
      <p:bldP spid="27"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44" name="Picture 8"/>
          <p:cNvPicPr>
            <a:picLocks noChangeAspect="1" noChangeArrowheads="1"/>
          </p:cNvPicPr>
          <p:nvPr/>
        </p:nvPicPr>
        <p:blipFill>
          <a:blip r:embed="rId3"/>
          <a:srcRect t="5775" r="53061" b="27798"/>
          <a:stretch>
            <a:fillRect/>
          </a:stretch>
        </p:blipFill>
        <p:spPr bwMode="auto">
          <a:xfrm>
            <a:off x="1155171" y="1447800"/>
            <a:ext cx="2895600" cy="1447800"/>
          </a:xfrm>
          <a:prstGeom prst="rect">
            <a:avLst/>
          </a:prstGeom>
          <a:noFill/>
          <a:ln w="9525">
            <a:noFill/>
            <a:miter lim="800000"/>
            <a:headEnd/>
            <a:tailEnd/>
          </a:ln>
        </p:spPr>
      </p:pic>
      <p:pic>
        <p:nvPicPr>
          <p:cNvPr id="471045" name="Picture 8"/>
          <p:cNvPicPr>
            <a:picLocks noChangeAspect="1" noChangeArrowheads="1"/>
          </p:cNvPicPr>
          <p:nvPr/>
        </p:nvPicPr>
        <p:blipFill>
          <a:blip r:embed="rId3"/>
          <a:srcRect l="55103" t="5775" b="27798"/>
          <a:stretch>
            <a:fillRect/>
          </a:stretch>
        </p:blipFill>
        <p:spPr bwMode="auto">
          <a:xfrm>
            <a:off x="5574771" y="1524000"/>
            <a:ext cx="2770187" cy="1447800"/>
          </a:xfrm>
          <a:prstGeom prst="rect">
            <a:avLst/>
          </a:prstGeom>
          <a:noFill/>
          <a:ln w="9525">
            <a:noFill/>
            <a:miter lim="800000"/>
            <a:headEnd/>
            <a:tailEnd/>
          </a:ln>
        </p:spPr>
      </p:pic>
      <p:cxnSp>
        <p:nvCxnSpPr>
          <p:cNvPr id="471046" name="Straight Arrow Connector 11"/>
          <p:cNvCxnSpPr>
            <a:cxnSpLocks noChangeShapeType="1"/>
          </p:cNvCxnSpPr>
          <p:nvPr/>
        </p:nvCxnSpPr>
        <p:spPr bwMode="auto">
          <a:xfrm>
            <a:off x="4431771" y="2209800"/>
            <a:ext cx="838200" cy="0"/>
          </a:xfrm>
          <a:prstGeom prst="straightConnector1">
            <a:avLst/>
          </a:prstGeom>
          <a:noFill/>
          <a:ln w="34925">
            <a:solidFill>
              <a:schemeClr val="accent4"/>
            </a:solidFill>
            <a:round/>
            <a:headEnd type="arrow" w="med" len="med"/>
            <a:tailEnd type="arrow" w="med" len="med"/>
          </a:ln>
        </p:spPr>
      </p:cxnSp>
      <p:pic>
        <p:nvPicPr>
          <p:cNvPr id="471047" name="Picture 9"/>
          <p:cNvPicPr>
            <a:picLocks noChangeAspect="1" noChangeArrowheads="1"/>
          </p:cNvPicPr>
          <p:nvPr/>
        </p:nvPicPr>
        <p:blipFill>
          <a:blip r:embed="rId4"/>
          <a:srcRect/>
          <a:stretch>
            <a:fillRect/>
          </a:stretch>
        </p:blipFill>
        <p:spPr bwMode="auto">
          <a:xfrm>
            <a:off x="1459971" y="3421062"/>
            <a:ext cx="2286000" cy="3192463"/>
          </a:xfrm>
          <a:prstGeom prst="rect">
            <a:avLst/>
          </a:prstGeom>
          <a:noFill/>
          <a:ln w="9525">
            <a:noFill/>
            <a:miter lim="800000"/>
            <a:headEnd/>
            <a:tailEnd/>
          </a:ln>
        </p:spPr>
      </p:pic>
      <p:pic>
        <p:nvPicPr>
          <p:cNvPr id="471048" name="Picture 10"/>
          <p:cNvPicPr>
            <a:picLocks noChangeAspect="1" noChangeArrowheads="1"/>
          </p:cNvPicPr>
          <p:nvPr/>
        </p:nvPicPr>
        <p:blipFill>
          <a:blip r:embed="rId5"/>
          <a:srcRect/>
          <a:stretch>
            <a:fillRect/>
          </a:stretch>
        </p:blipFill>
        <p:spPr bwMode="auto">
          <a:xfrm>
            <a:off x="4465638" y="3497262"/>
            <a:ext cx="4678362" cy="3360738"/>
          </a:xfrm>
          <a:prstGeom prst="rect">
            <a:avLst/>
          </a:prstGeom>
          <a:noFill/>
          <a:ln w="9525">
            <a:noFill/>
            <a:miter lim="800000"/>
            <a:headEnd/>
            <a:tailEnd/>
          </a:ln>
        </p:spPr>
      </p:pic>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Weak Bases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0" name="Straight Connector 9"/>
          <p:cNvCxnSpPr/>
          <p:nvPr/>
        </p:nvCxnSpPr>
        <p:spPr bwMode="auto">
          <a:xfrm>
            <a:off x="76200" y="9144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1" name="TextBox 10"/>
          <p:cNvSpPr txBox="1"/>
          <p:nvPr/>
        </p:nvSpPr>
        <p:spPr>
          <a:xfrm>
            <a:off x="0" y="1752600"/>
            <a:ext cx="1447800" cy="707886"/>
          </a:xfrm>
          <a:prstGeom prst="rect">
            <a:avLst/>
          </a:prstGeom>
          <a:noFill/>
        </p:spPr>
        <p:txBody>
          <a:bodyPr wrap="square" rtlCol="0">
            <a:spAutoFit/>
          </a:bodyPr>
          <a:lstStyle/>
          <a:p>
            <a:r>
              <a:rPr lang="en-US" sz="2000" i="1" dirty="0">
                <a:solidFill>
                  <a:srgbClr val="0070C0"/>
                </a:solidFill>
              </a:rPr>
              <a:t>Molecular picture</a:t>
            </a:r>
          </a:p>
        </p:txBody>
      </p:sp>
      <p:sp>
        <p:nvSpPr>
          <p:cNvPr id="12" name="TextBox 11"/>
          <p:cNvSpPr txBox="1"/>
          <p:nvPr/>
        </p:nvSpPr>
        <p:spPr>
          <a:xfrm>
            <a:off x="1231371" y="2819400"/>
            <a:ext cx="2895600" cy="646331"/>
          </a:xfrm>
          <a:prstGeom prst="rect">
            <a:avLst/>
          </a:prstGeom>
          <a:noFill/>
        </p:spPr>
        <p:txBody>
          <a:bodyPr wrap="square" rtlCol="0">
            <a:spAutoFit/>
          </a:bodyPr>
          <a:lstStyle/>
          <a:p>
            <a:r>
              <a:rPr lang="en-US" i="1" dirty="0">
                <a:solidFill>
                  <a:srgbClr val="0070C0"/>
                </a:solidFill>
              </a:rPr>
              <a:t>Lone pair of electrons attracts the H</a:t>
            </a:r>
            <a:r>
              <a:rPr lang="en-US" i="1" baseline="30000" dirty="0">
                <a:solidFill>
                  <a:srgbClr val="0070C0"/>
                </a:solidFill>
              </a:rPr>
              <a:t>+</a:t>
            </a:r>
            <a:r>
              <a:rPr lang="en-US" i="1" dirty="0">
                <a:solidFill>
                  <a:srgbClr val="0070C0"/>
                </a:solidFill>
              </a:rPr>
              <a:t> from water</a:t>
            </a:r>
            <a:endParaRPr lang="en-US" i="1" baseline="30000" dirty="0">
              <a:solidFill>
                <a:srgbClr val="0070C0"/>
              </a:solidFill>
            </a:endParaRPr>
          </a:p>
        </p:txBody>
      </p:sp>
      <p:sp>
        <p:nvSpPr>
          <p:cNvPr id="13" name="TextBox 12"/>
          <p:cNvSpPr txBox="1"/>
          <p:nvPr/>
        </p:nvSpPr>
        <p:spPr>
          <a:xfrm>
            <a:off x="5346171" y="2819400"/>
            <a:ext cx="3429000" cy="646331"/>
          </a:xfrm>
          <a:prstGeom prst="rect">
            <a:avLst/>
          </a:prstGeom>
          <a:noFill/>
        </p:spPr>
        <p:txBody>
          <a:bodyPr wrap="square" rtlCol="0">
            <a:spAutoFit/>
          </a:bodyPr>
          <a:lstStyle/>
          <a:p>
            <a:r>
              <a:rPr lang="en-US" i="1" dirty="0">
                <a:solidFill>
                  <a:srgbClr val="0070C0"/>
                </a:solidFill>
              </a:rPr>
              <a:t>ammonium ion is formed and a new lone pair on the oxygen</a:t>
            </a:r>
            <a:endParaRPr lang="en-US" i="1" baseline="30000" dirty="0">
              <a:solidFill>
                <a:srgbClr val="0070C0"/>
              </a:solidFill>
            </a:endParaRPr>
          </a:p>
        </p:txBody>
      </p:sp>
      <p:sp>
        <p:nvSpPr>
          <p:cNvPr id="14" name="Rectangle 3"/>
          <p:cNvSpPr txBox="1">
            <a:spLocks noChangeArrowheads="1"/>
          </p:cNvSpPr>
          <p:nvPr/>
        </p:nvSpPr>
        <p:spPr>
          <a:xfrm>
            <a:off x="533400" y="990600"/>
            <a:ext cx="8382000" cy="4572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lnSpc>
                <a:spcPct val="90000"/>
              </a:lnSpc>
              <a:spcBef>
                <a:spcPts val="1400"/>
              </a:spcBef>
              <a:buFontTx/>
              <a:buNone/>
              <a:defRPr/>
            </a:pPr>
            <a:r>
              <a:rPr lang="en-US" kern="0" dirty="0">
                <a:solidFill>
                  <a:schemeClr val="accent4"/>
                </a:solidFill>
                <a:latin typeface="Arial" panose="020B0604020202020204" pitchFamily="34" charset="0"/>
                <a:cs typeface="Arial" panose="020B0604020202020204" pitchFamily="34" charset="0"/>
              </a:rPr>
              <a:t>NH</a:t>
            </a:r>
            <a:r>
              <a:rPr lang="en-US" kern="0" baseline="-25000" dirty="0">
                <a:solidFill>
                  <a:schemeClr val="accent4"/>
                </a:solidFill>
                <a:latin typeface="Arial" panose="020B0604020202020204" pitchFamily="34" charset="0"/>
                <a:cs typeface="Arial" panose="020B0604020202020204" pitchFamily="34" charset="0"/>
              </a:rPr>
              <a:t>3</a:t>
            </a:r>
            <a:r>
              <a:rPr lang="en-US" kern="0" dirty="0">
                <a:solidFill>
                  <a:schemeClr val="accent4"/>
                </a:solidFill>
                <a:latin typeface="Arial" panose="020B0604020202020204" pitchFamily="34" charset="0"/>
                <a:cs typeface="Arial" panose="020B0604020202020204" pitchFamily="34" charset="0"/>
              </a:rPr>
              <a:t> (</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   </a:t>
            </a:r>
            <a:r>
              <a:rPr lang="en-US" dirty="0">
                <a:solidFill>
                  <a:schemeClr val="accent4"/>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H</a:t>
            </a:r>
            <a:r>
              <a:rPr lang="en-US" baseline="-25000" dirty="0">
                <a:solidFill>
                  <a:srgbClr val="FF0000"/>
                </a:solidFill>
                <a:latin typeface="Arial" panose="020B0604020202020204" pitchFamily="34" charset="0"/>
                <a:cs typeface="Arial" panose="020B0604020202020204" pitchFamily="34" charset="0"/>
              </a:rPr>
              <a:t>2</a:t>
            </a:r>
            <a:r>
              <a:rPr lang="en-US" dirty="0">
                <a:solidFill>
                  <a:srgbClr val="FF0000"/>
                </a:solidFill>
                <a:latin typeface="Arial" panose="020B0604020202020204" pitchFamily="34" charset="0"/>
                <a:cs typeface="Arial" panose="020B0604020202020204" pitchFamily="34" charset="0"/>
              </a:rPr>
              <a:t>O (ℓ) </a:t>
            </a:r>
            <a:r>
              <a:rPr lang="en-US" kern="0" dirty="0">
                <a:solidFill>
                  <a:srgbClr val="FF0000"/>
                </a:solidFill>
                <a:latin typeface="Arial" panose="020B0604020202020204" pitchFamily="34" charset="0"/>
                <a:cs typeface="Arial" panose="020B0604020202020204" pitchFamily="34" charset="0"/>
              </a:rPr>
              <a:t>  </a:t>
            </a:r>
            <a:r>
              <a:rPr lang="en-US" dirty="0">
                <a:solidFill>
                  <a:schemeClr val="accent4"/>
                </a:solidFill>
                <a:latin typeface="Arial" panose="020B0604020202020204" pitchFamily="34" charset="0"/>
                <a:ea typeface="Arial Unicode MS"/>
                <a:cs typeface="Arial" panose="020B0604020202020204" pitchFamily="34" charset="0"/>
              </a:rPr>
              <a:t>⇌</a:t>
            </a:r>
            <a:r>
              <a:rPr lang="en-US" dirty="0">
                <a:solidFill>
                  <a:schemeClr val="accent4"/>
                </a:solidFill>
                <a:latin typeface="Arial" panose="020B0604020202020204" pitchFamily="34" charset="0"/>
                <a:cs typeface="Arial" panose="020B0604020202020204" pitchFamily="34" charset="0"/>
              </a:rPr>
              <a:t> </a:t>
            </a:r>
            <a:r>
              <a:rPr lang="en-US" kern="0" dirty="0">
                <a:solidFill>
                  <a:schemeClr val="accent4"/>
                </a:solidFill>
                <a:latin typeface="Arial" panose="020B0604020202020204" pitchFamily="34" charset="0"/>
                <a:cs typeface="Arial" panose="020B0604020202020204" pitchFamily="34" charset="0"/>
              </a:rPr>
              <a:t>     NH</a:t>
            </a:r>
            <a:r>
              <a:rPr lang="en-US" kern="0" baseline="-25000" dirty="0">
                <a:solidFill>
                  <a:schemeClr val="accent4"/>
                </a:solidFill>
                <a:latin typeface="Arial" panose="020B0604020202020204" pitchFamily="34" charset="0"/>
                <a:cs typeface="Arial" panose="020B0604020202020204" pitchFamily="34" charset="0"/>
              </a:rPr>
              <a:t>4</a:t>
            </a:r>
            <a:r>
              <a:rPr lang="en-US" kern="0" baseline="30000" dirty="0">
                <a:solidFill>
                  <a:schemeClr val="accent4"/>
                </a:solidFill>
                <a:latin typeface="Arial" panose="020B0604020202020204" pitchFamily="34" charset="0"/>
                <a:cs typeface="Arial" panose="020B0604020202020204" pitchFamily="34" charset="0"/>
              </a:rPr>
              <a:t>+ </a:t>
            </a:r>
            <a:r>
              <a:rPr lang="en-US" kern="0" dirty="0">
                <a:solidFill>
                  <a:schemeClr val="accent4"/>
                </a:solidFill>
                <a:latin typeface="Arial" panose="020B0604020202020204" pitchFamily="34" charset="0"/>
                <a:cs typeface="Arial" panose="020B0604020202020204" pitchFamily="34" charset="0"/>
              </a:rPr>
              <a:t>(</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 + </a:t>
            </a:r>
            <a:r>
              <a:rPr lang="en-US" kern="0" dirty="0">
                <a:solidFill>
                  <a:srgbClr val="1083DB"/>
                </a:solidFill>
                <a:latin typeface="Arial" panose="020B0604020202020204" pitchFamily="34" charset="0"/>
                <a:cs typeface="Arial" panose="020B0604020202020204" pitchFamily="34" charset="0"/>
              </a:rPr>
              <a:t>OH</a:t>
            </a:r>
            <a:r>
              <a:rPr lang="en-US" kern="0" baseline="30000" dirty="0">
                <a:solidFill>
                  <a:srgbClr val="1083DB"/>
                </a:solidFill>
                <a:latin typeface="Arial" panose="020B0604020202020204" pitchFamily="34" charset="0"/>
                <a:cs typeface="Arial" panose="020B0604020202020204" pitchFamily="34" charset="0"/>
              </a:rPr>
              <a:t>-</a:t>
            </a:r>
            <a:r>
              <a:rPr lang="en-US" kern="0" dirty="0">
                <a:solidFill>
                  <a:schemeClr val="accent4"/>
                </a:solidFill>
                <a:latin typeface="Arial" panose="020B0604020202020204" pitchFamily="34" charset="0"/>
                <a:cs typeface="Arial" panose="020B0604020202020204" pitchFamily="34" charset="0"/>
              </a:rPr>
              <a:t>(</a:t>
            </a:r>
            <a:r>
              <a:rPr lang="en-US" i="1" kern="0" dirty="0">
                <a:solidFill>
                  <a:schemeClr val="accent4"/>
                </a:solidFill>
                <a:latin typeface="Arial" panose="020B0604020202020204" pitchFamily="34" charset="0"/>
                <a:cs typeface="Arial" panose="020B0604020202020204" pitchFamily="34" charset="0"/>
              </a:rPr>
              <a:t>aq</a:t>
            </a:r>
            <a:r>
              <a:rPr lang="en-US" kern="0" dirty="0">
                <a:solidFill>
                  <a:schemeClr val="accent4"/>
                </a:solidFill>
                <a:latin typeface="Arial" panose="020B0604020202020204" pitchFamily="34" charset="0"/>
                <a:cs typeface="Arial" panose="020B0604020202020204" pitchFamily="34" charset="0"/>
              </a:rPr>
              <a:t>)</a:t>
            </a:r>
          </a:p>
        </p:txBody>
      </p:sp>
      <p:sp>
        <p:nvSpPr>
          <p:cNvPr id="15" name="TextBox 14"/>
          <p:cNvSpPr txBox="1"/>
          <p:nvPr/>
        </p:nvSpPr>
        <p:spPr>
          <a:xfrm>
            <a:off x="6096000" y="4114800"/>
            <a:ext cx="2895600" cy="1323439"/>
          </a:xfrm>
          <a:prstGeom prst="rect">
            <a:avLst/>
          </a:prstGeom>
          <a:noFill/>
        </p:spPr>
        <p:txBody>
          <a:bodyPr wrap="square" rtlCol="0">
            <a:spAutoFit/>
          </a:bodyPr>
          <a:lstStyle/>
          <a:p>
            <a:r>
              <a:rPr lang="en-US" sz="2000" i="1" dirty="0">
                <a:solidFill>
                  <a:srgbClr val="0070C0"/>
                </a:solidFill>
              </a:rPr>
              <a:t>Notice: for a weak base the equilibrium lies heavily on reactants, little consumption</a:t>
            </a:r>
          </a:p>
        </p:txBody>
      </p:sp>
    </p:spTree>
    <p:extLst>
      <p:ext uri="{BB962C8B-B14F-4D97-AF65-F5344CB8AC3E}">
        <p14:creationId xmlns:p14="http://schemas.microsoft.com/office/powerpoint/2010/main" val="272560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10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0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70" name="Rectangle 3"/>
          <p:cNvSpPr>
            <a:spLocks noChangeArrowheads="1"/>
          </p:cNvSpPr>
          <p:nvPr/>
        </p:nvSpPr>
        <p:spPr bwMode="auto">
          <a:xfrm>
            <a:off x="609600" y="3911164"/>
            <a:ext cx="8534400" cy="646331"/>
          </a:xfrm>
          <a:prstGeom prst="rect">
            <a:avLst/>
          </a:prstGeom>
          <a:noFill/>
          <a:ln w="9525">
            <a:noFill/>
            <a:miter lim="800000"/>
            <a:headEnd/>
            <a:tailEnd/>
          </a:ln>
        </p:spPr>
        <p:txBody>
          <a:bodyPr wrap="square">
            <a:spAutoFit/>
          </a:bodyPr>
          <a:lstStyle/>
          <a:p>
            <a:pPr marL="0" lvl="1"/>
            <a:r>
              <a:rPr lang="en-US" sz="3400" dirty="0">
                <a:solidFill>
                  <a:schemeClr val="accent4"/>
                </a:solidFill>
              </a:rPr>
              <a:t>NH</a:t>
            </a:r>
            <a:r>
              <a:rPr lang="en-US" sz="3400" baseline="-25000" dirty="0">
                <a:solidFill>
                  <a:schemeClr val="accent4"/>
                </a:solidFill>
              </a:rPr>
              <a:t>3</a:t>
            </a:r>
            <a:r>
              <a:rPr lang="en-US" sz="3400" dirty="0">
                <a:solidFill>
                  <a:schemeClr val="accent4"/>
                </a:solidFill>
              </a:rPr>
              <a:t>(</a:t>
            </a:r>
            <a:r>
              <a:rPr lang="en-US" sz="3400" i="1" dirty="0">
                <a:solidFill>
                  <a:schemeClr val="accent4"/>
                </a:solidFill>
              </a:rPr>
              <a:t>aq</a:t>
            </a:r>
            <a:r>
              <a:rPr lang="en-US" sz="3400" dirty="0">
                <a:solidFill>
                  <a:schemeClr val="accent4"/>
                </a:solidFill>
              </a:rPr>
              <a:t>) + H</a:t>
            </a:r>
            <a:r>
              <a:rPr lang="en-US" sz="3400" baseline="-25000" dirty="0">
                <a:solidFill>
                  <a:schemeClr val="accent4"/>
                </a:solidFill>
              </a:rPr>
              <a:t>2</a:t>
            </a:r>
            <a:r>
              <a:rPr lang="en-US" sz="3400" dirty="0">
                <a:solidFill>
                  <a:schemeClr val="accent4"/>
                </a:solidFill>
              </a:rPr>
              <a:t>O(</a:t>
            </a:r>
            <a:r>
              <a:rPr lang="en-US" sz="3600" dirty="0">
                <a:solidFill>
                  <a:schemeClr val="accent4"/>
                </a:solidFill>
              </a:rPr>
              <a:t>ℓ</a:t>
            </a:r>
            <a:r>
              <a:rPr lang="en-US" sz="3400" dirty="0">
                <a:solidFill>
                  <a:schemeClr val="accent4"/>
                </a:solidFill>
              </a:rPr>
              <a:t>) ⇌ NH</a:t>
            </a:r>
            <a:r>
              <a:rPr lang="en-US" sz="3400" baseline="-25000" dirty="0">
                <a:solidFill>
                  <a:schemeClr val="accent4"/>
                </a:solidFill>
              </a:rPr>
              <a:t>4</a:t>
            </a:r>
            <a:r>
              <a:rPr lang="en-US" sz="3400" baseline="30000" dirty="0">
                <a:solidFill>
                  <a:schemeClr val="accent4"/>
                </a:solidFill>
              </a:rPr>
              <a:t>+</a:t>
            </a:r>
            <a:r>
              <a:rPr lang="en-US" sz="3400" dirty="0">
                <a:solidFill>
                  <a:schemeClr val="accent4"/>
                </a:solidFill>
              </a:rPr>
              <a:t>(</a:t>
            </a:r>
            <a:r>
              <a:rPr lang="en-US" sz="3400" i="1" dirty="0">
                <a:solidFill>
                  <a:schemeClr val="accent4"/>
                </a:solidFill>
              </a:rPr>
              <a:t>aq</a:t>
            </a:r>
            <a:r>
              <a:rPr lang="en-US" sz="3400" dirty="0">
                <a:solidFill>
                  <a:schemeClr val="accent4"/>
                </a:solidFill>
              </a:rPr>
              <a:t>) + OH</a:t>
            </a:r>
            <a:r>
              <a:rPr lang="en-US" sz="3400" baseline="30000" dirty="0">
                <a:solidFill>
                  <a:schemeClr val="accent4"/>
                </a:solidFill>
              </a:rPr>
              <a:t>-</a:t>
            </a:r>
            <a:r>
              <a:rPr lang="en-US" sz="3400" dirty="0">
                <a:solidFill>
                  <a:schemeClr val="accent4"/>
                </a:solidFill>
              </a:rPr>
              <a:t>(</a:t>
            </a:r>
            <a:r>
              <a:rPr lang="en-US" sz="3400" i="1" dirty="0">
                <a:solidFill>
                  <a:schemeClr val="accent4"/>
                </a:solidFill>
              </a:rPr>
              <a:t>aq</a:t>
            </a:r>
            <a:r>
              <a:rPr lang="en-US" sz="3400" dirty="0">
                <a:solidFill>
                  <a:schemeClr val="accent4"/>
                </a:solidFill>
              </a:rPr>
              <a:t>)</a:t>
            </a:r>
          </a:p>
        </p:txBody>
      </p:sp>
      <p:sp>
        <p:nvSpPr>
          <p:cNvPr id="248871" name="TextBox 4"/>
          <p:cNvSpPr txBox="1">
            <a:spLocks noChangeArrowheads="1"/>
          </p:cNvSpPr>
          <p:nvPr/>
        </p:nvSpPr>
        <p:spPr bwMode="auto">
          <a:xfrm>
            <a:off x="152400" y="5872643"/>
            <a:ext cx="4698521" cy="1015663"/>
          </a:xfrm>
          <a:prstGeom prst="rect">
            <a:avLst/>
          </a:prstGeom>
          <a:noFill/>
          <a:ln w="9525">
            <a:noFill/>
            <a:miter lim="800000"/>
            <a:headEnd/>
            <a:tailEnd/>
          </a:ln>
        </p:spPr>
        <p:txBody>
          <a:bodyPr wrap="square">
            <a:spAutoFit/>
          </a:bodyPr>
          <a:lstStyle/>
          <a:p>
            <a:r>
              <a:rPr lang="en-US" sz="2000" i="1" dirty="0">
                <a:solidFill>
                  <a:srgbClr val="005BA9"/>
                </a:solidFill>
                <a:ea typeface="ＭＳ Ｐゴシック" charset="-128"/>
              </a:rPr>
              <a:t>If tasked with calculating pH: Obtain [OH</a:t>
            </a:r>
            <a:r>
              <a:rPr lang="en-US" sz="2000" i="1" baseline="30000" dirty="0">
                <a:solidFill>
                  <a:srgbClr val="005BA9"/>
                </a:solidFill>
                <a:ea typeface="ＭＳ Ｐゴシック" charset="-128"/>
              </a:rPr>
              <a:t>-</a:t>
            </a:r>
            <a:r>
              <a:rPr lang="en-US" sz="2000" i="1" dirty="0">
                <a:solidFill>
                  <a:srgbClr val="005BA9"/>
                </a:solidFill>
                <a:ea typeface="ＭＳ Ｐゴシック" charset="-128"/>
              </a:rPr>
              <a:t>] at equilibrium, then use K</a:t>
            </a:r>
            <a:r>
              <a:rPr lang="en-US" sz="2000" i="1" baseline="-25000" dirty="0">
                <a:solidFill>
                  <a:srgbClr val="005BA9"/>
                </a:solidFill>
                <a:ea typeface="ＭＳ Ｐゴシック" charset="-128"/>
              </a:rPr>
              <a:t>w</a:t>
            </a:r>
            <a:r>
              <a:rPr lang="en-US" sz="2000" i="1" dirty="0">
                <a:solidFill>
                  <a:srgbClr val="005BA9"/>
                </a:solidFill>
                <a:ea typeface="ＭＳ Ｐゴシック" charset="-128"/>
              </a:rPr>
              <a:t> relationship to relate [OH</a:t>
            </a:r>
            <a:r>
              <a:rPr lang="en-US" sz="2000" i="1" baseline="30000" dirty="0">
                <a:solidFill>
                  <a:srgbClr val="005BA9"/>
                </a:solidFill>
                <a:ea typeface="ＭＳ Ｐゴシック" charset="-128"/>
              </a:rPr>
              <a:t>-</a:t>
            </a:r>
            <a:r>
              <a:rPr lang="en-US" sz="2000" i="1" dirty="0">
                <a:solidFill>
                  <a:srgbClr val="005BA9"/>
                </a:solidFill>
                <a:ea typeface="ＭＳ Ｐゴシック" charset="-128"/>
              </a:rPr>
              <a:t>] to [H</a:t>
            </a:r>
            <a:r>
              <a:rPr lang="en-US" sz="2000" i="1" baseline="30000" dirty="0">
                <a:solidFill>
                  <a:srgbClr val="005BA9"/>
                </a:solidFill>
                <a:ea typeface="ＭＳ Ｐゴシック" charset="-128"/>
              </a:rPr>
              <a:t>+</a:t>
            </a:r>
            <a:r>
              <a:rPr lang="en-US" sz="2000" i="1" dirty="0">
                <a:solidFill>
                  <a:srgbClr val="005BA9"/>
                </a:solidFill>
                <a:ea typeface="ＭＳ Ｐゴシック" charset="-128"/>
              </a:rPr>
              <a:t>]: </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Base Dissociation Equilibrium (</a:t>
            </a:r>
            <a:r>
              <a:rPr lang="en-US" sz="4400" i="1" kern="0" dirty="0">
                <a:solidFill>
                  <a:srgbClr val="084333"/>
                </a:solidFill>
                <a:cs typeface="Arial" panose="020B0604020202020204" pitchFamily="34" charset="0"/>
              </a:rPr>
              <a:t>K</a:t>
            </a:r>
            <a:r>
              <a:rPr lang="en-US" sz="4400" kern="0" baseline="-25000" dirty="0">
                <a:solidFill>
                  <a:srgbClr val="084333"/>
                </a:solidFill>
                <a:cs typeface="Arial" panose="020B0604020202020204" pitchFamily="34" charset="0"/>
              </a:rPr>
              <a:t>b</a:t>
            </a:r>
            <a:r>
              <a:rPr lang="en-US" sz="4400" kern="0" dirty="0">
                <a:solidFill>
                  <a:srgbClr val="084333"/>
                </a:solidFill>
                <a:cs typeface="Arial" panose="020B0604020202020204" pitchFamily="34" charset="0"/>
              </a:rPr>
              <a:t>) </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11" name="Object 10"/>
          <p:cNvGraphicFramePr>
            <a:graphicFrameLocks noChangeAspect="1"/>
          </p:cNvGraphicFramePr>
          <p:nvPr>
            <p:extLst>
              <p:ext uri="{D42A27DB-BD31-4B8C-83A1-F6EECF244321}">
                <p14:modId xmlns:p14="http://schemas.microsoft.com/office/powerpoint/2010/main" val="2021790077"/>
              </p:ext>
            </p:extLst>
          </p:nvPr>
        </p:nvGraphicFramePr>
        <p:xfrm>
          <a:off x="4389920" y="4897961"/>
          <a:ext cx="1923449" cy="495300"/>
        </p:xfrm>
        <a:graphic>
          <a:graphicData uri="http://schemas.openxmlformats.org/presentationml/2006/ole">
            <mc:AlternateContent xmlns:mc="http://schemas.openxmlformats.org/markup-compatibility/2006">
              <mc:Choice xmlns:v="urn:schemas-microsoft-com:vml" Requires="v">
                <p:oleObj spid="_x0000_s11282" name="Equation" r:id="rId4" imgW="1130300" imgH="292100" progId="Equation.3">
                  <p:embed/>
                </p:oleObj>
              </mc:Choice>
              <mc:Fallback>
                <p:oleObj name="Equation" r:id="rId4" imgW="1130300" imgH="292100" progId="Equation.3">
                  <p:embed/>
                  <p:pic>
                    <p:nvPicPr>
                      <p:cNvPr id="11" name="Object 10"/>
                      <p:cNvPicPr/>
                      <p:nvPr/>
                    </p:nvPicPr>
                    <p:blipFill>
                      <a:blip r:embed="rId5"/>
                      <a:stretch>
                        <a:fillRect/>
                      </a:stretch>
                    </p:blipFill>
                    <p:spPr>
                      <a:xfrm>
                        <a:off x="4389920" y="4897961"/>
                        <a:ext cx="1923449" cy="495300"/>
                      </a:xfrm>
                      <a:prstGeom prst="rect">
                        <a:avLst/>
                      </a:prstGeom>
                      <a:noFill/>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218887422"/>
              </p:ext>
            </p:extLst>
          </p:nvPr>
        </p:nvGraphicFramePr>
        <p:xfrm>
          <a:off x="1295400" y="4673539"/>
          <a:ext cx="3051658" cy="1204855"/>
        </p:xfrm>
        <a:graphic>
          <a:graphicData uri="http://schemas.openxmlformats.org/presentationml/2006/ole">
            <mc:AlternateContent xmlns:mc="http://schemas.openxmlformats.org/markup-compatibility/2006">
              <mc:Choice xmlns:v="urn:schemas-microsoft-com:vml" Requires="v">
                <p:oleObj spid="_x0000_s11283" name="Equation" r:id="rId6" imgW="1155600" imgH="457200" progId="Equation.3">
                  <p:embed/>
                </p:oleObj>
              </mc:Choice>
              <mc:Fallback>
                <p:oleObj name="Equation" r:id="rId6" imgW="1155600" imgH="457200" progId="Equation.3">
                  <p:embed/>
                  <p:pic>
                    <p:nvPicPr>
                      <p:cNvPr id="3" name="Object 2"/>
                      <p:cNvPicPr/>
                      <p:nvPr/>
                    </p:nvPicPr>
                    <p:blipFill>
                      <a:blip r:embed="rId7"/>
                      <a:stretch>
                        <a:fillRect/>
                      </a:stretch>
                    </p:blipFill>
                    <p:spPr>
                      <a:xfrm>
                        <a:off x="1295400" y="4673539"/>
                        <a:ext cx="3051658" cy="120485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23092888"/>
              </p:ext>
            </p:extLst>
          </p:nvPr>
        </p:nvGraphicFramePr>
        <p:xfrm>
          <a:off x="4572000" y="6066943"/>
          <a:ext cx="3144837" cy="627062"/>
        </p:xfrm>
        <a:graphic>
          <a:graphicData uri="http://schemas.openxmlformats.org/presentationml/2006/ole">
            <mc:AlternateContent xmlns:mc="http://schemas.openxmlformats.org/markup-compatibility/2006">
              <mc:Choice xmlns:v="urn:schemas-microsoft-com:vml" Requires="v">
                <p:oleObj spid="_x0000_s11284" name="Equation" r:id="rId8" imgW="1206360" imgH="241200" progId="Equation.3">
                  <p:embed/>
                </p:oleObj>
              </mc:Choice>
              <mc:Fallback>
                <p:oleObj name="Equation" r:id="rId8" imgW="1206360" imgH="241200" progId="Equation.3">
                  <p:embed/>
                  <p:pic>
                    <p:nvPicPr>
                      <p:cNvPr id="13" name="Object 12"/>
                      <p:cNvPicPr/>
                      <p:nvPr/>
                    </p:nvPicPr>
                    <p:blipFill>
                      <a:blip r:embed="rId9"/>
                      <a:stretch>
                        <a:fillRect/>
                      </a:stretch>
                    </p:blipFill>
                    <p:spPr>
                      <a:xfrm>
                        <a:off x="4572000" y="6066943"/>
                        <a:ext cx="3144837" cy="627062"/>
                      </a:xfrm>
                      <a:prstGeom prst="rect">
                        <a:avLst/>
                      </a:prstGeom>
                      <a:noFill/>
                    </p:spPr>
                  </p:pic>
                </p:oleObj>
              </mc:Fallback>
            </mc:AlternateContent>
          </a:graphicData>
        </a:graphic>
      </p:graphicFrame>
      <p:sp>
        <p:nvSpPr>
          <p:cNvPr id="9" name="Content Placeholder 2"/>
          <p:cNvSpPr>
            <a:spLocks noGrp="1"/>
          </p:cNvSpPr>
          <p:nvPr>
            <p:ph idx="1"/>
          </p:nvPr>
        </p:nvSpPr>
        <p:spPr>
          <a:xfrm>
            <a:off x="76200" y="1099972"/>
            <a:ext cx="8915400" cy="1676399"/>
          </a:xfrm>
        </p:spPr>
        <p:txBody>
          <a:bodyPr/>
          <a:lstStyle/>
          <a:p>
            <a:pPr>
              <a:spcBef>
                <a:spcPts val="1200"/>
              </a:spcBef>
              <a:defRPr/>
            </a:pPr>
            <a:r>
              <a:rPr lang="en-US" sz="3000" b="1" dirty="0">
                <a:solidFill>
                  <a:schemeClr val="accent4"/>
                </a:solidFill>
                <a:latin typeface="Arial" panose="020B0604020202020204" pitchFamily="34" charset="0"/>
                <a:cs typeface="Arial" panose="020B0604020202020204" pitchFamily="34" charset="0"/>
              </a:rPr>
              <a:t>Weak Bases</a:t>
            </a:r>
            <a:r>
              <a:rPr lang="en-US" sz="3000" dirty="0">
                <a:solidFill>
                  <a:schemeClr val="accent4"/>
                </a:solidFill>
                <a:latin typeface="Arial" panose="020B0604020202020204" pitchFamily="34" charset="0"/>
                <a:cs typeface="Arial" panose="020B0604020202020204" pitchFamily="34" charset="0"/>
              </a:rPr>
              <a:t>:  equilibrium between base (on left) and ions (on right)</a:t>
            </a:r>
          </a:p>
          <a:p>
            <a:pPr marL="0" lvl="0" indent="0" algn="ctr" fontAlgn="auto">
              <a:spcAft>
                <a:spcPts val="0"/>
              </a:spcAft>
              <a:buClr>
                <a:srgbClr val="C00000"/>
              </a:buClr>
              <a:buNone/>
            </a:pPr>
            <a:r>
              <a:rPr lang="en-US" sz="3000" dirty="0">
                <a:solidFill>
                  <a:schemeClr val="accent4"/>
                </a:solidFill>
                <a:latin typeface="Arial" panose="020B0604020202020204" pitchFamily="34" charset="0"/>
                <a:cs typeface="Arial" panose="020B0604020202020204" pitchFamily="34" charset="0"/>
              </a:rPr>
              <a:t>    </a:t>
            </a:r>
            <a:r>
              <a:rPr lang="en-US" sz="3400" kern="1200" dirty="0">
                <a:solidFill>
                  <a:prstClr val="black"/>
                </a:solidFill>
                <a:latin typeface="Arial" panose="020B0604020202020204" pitchFamily="34" charset="0"/>
                <a:cs typeface="Arial" panose="020B0604020202020204" pitchFamily="34" charset="0"/>
              </a:rPr>
              <a:t>B(</a:t>
            </a:r>
            <a:r>
              <a:rPr lang="en-US" sz="3400" i="1" kern="1200" dirty="0" err="1">
                <a:solidFill>
                  <a:prstClr val="black"/>
                </a:solidFill>
                <a:latin typeface="Arial" panose="020B0604020202020204" pitchFamily="34" charset="0"/>
                <a:cs typeface="Arial" panose="020B0604020202020204" pitchFamily="34" charset="0"/>
              </a:rPr>
              <a:t>aq</a:t>
            </a:r>
            <a:r>
              <a:rPr lang="en-US" sz="3400" kern="1200" dirty="0">
                <a:solidFill>
                  <a:prstClr val="black"/>
                </a:solidFill>
                <a:latin typeface="Arial" panose="020B0604020202020204" pitchFamily="34" charset="0"/>
                <a:cs typeface="Arial" panose="020B0604020202020204" pitchFamily="34" charset="0"/>
              </a:rPr>
              <a:t>) + H</a:t>
            </a:r>
            <a:r>
              <a:rPr lang="en-US" sz="3400" kern="1200" baseline="-25000" dirty="0">
                <a:solidFill>
                  <a:prstClr val="black"/>
                </a:solidFill>
                <a:latin typeface="Arial" panose="020B0604020202020204" pitchFamily="34" charset="0"/>
                <a:cs typeface="Arial" panose="020B0604020202020204" pitchFamily="34" charset="0"/>
              </a:rPr>
              <a:t>2</a:t>
            </a:r>
            <a:r>
              <a:rPr lang="en-US" sz="3400" kern="1200" dirty="0">
                <a:solidFill>
                  <a:prstClr val="black"/>
                </a:solidFill>
                <a:latin typeface="Arial" panose="020B0604020202020204" pitchFamily="34" charset="0"/>
                <a:cs typeface="Arial" panose="020B0604020202020204" pitchFamily="34" charset="0"/>
              </a:rPr>
              <a:t>O(</a:t>
            </a:r>
            <a:r>
              <a:rPr lang="en-US" sz="3400" dirty="0">
                <a:solidFill>
                  <a:schemeClr val="accent4"/>
                </a:solidFill>
              </a:rPr>
              <a:t>ℓ</a:t>
            </a:r>
            <a:r>
              <a:rPr lang="en-US" sz="3400" kern="1200" dirty="0">
                <a:solidFill>
                  <a:prstClr val="black"/>
                </a:solidFill>
                <a:latin typeface="Arial" panose="020B0604020202020204" pitchFamily="34" charset="0"/>
                <a:cs typeface="Arial" panose="020B0604020202020204" pitchFamily="34" charset="0"/>
              </a:rPr>
              <a:t>) ⇌ HB</a:t>
            </a:r>
            <a:r>
              <a:rPr lang="en-US" sz="3400" kern="1200" baseline="30000" dirty="0">
                <a:solidFill>
                  <a:prstClr val="black"/>
                </a:solidFill>
                <a:latin typeface="Arial" panose="020B0604020202020204" pitchFamily="34" charset="0"/>
                <a:cs typeface="Arial" panose="020B0604020202020204" pitchFamily="34" charset="0"/>
              </a:rPr>
              <a:t>+</a:t>
            </a:r>
            <a:r>
              <a:rPr lang="en-US" sz="3400" kern="1200" dirty="0">
                <a:solidFill>
                  <a:prstClr val="black"/>
                </a:solidFill>
                <a:latin typeface="Arial" panose="020B0604020202020204" pitchFamily="34" charset="0"/>
                <a:cs typeface="Arial" panose="020B0604020202020204" pitchFamily="34" charset="0"/>
              </a:rPr>
              <a:t>(</a:t>
            </a:r>
            <a:r>
              <a:rPr lang="en-US" sz="3400" i="1" kern="1200" dirty="0" err="1">
                <a:solidFill>
                  <a:prstClr val="black"/>
                </a:solidFill>
                <a:latin typeface="Arial" panose="020B0604020202020204" pitchFamily="34" charset="0"/>
                <a:cs typeface="Arial" panose="020B0604020202020204" pitchFamily="34" charset="0"/>
              </a:rPr>
              <a:t>aq</a:t>
            </a:r>
            <a:r>
              <a:rPr lang="en-US" sz="3400" kern="1200" dirty="0">
                <a:solidFill>
                  <a:prstClr val="black"/>
                </a:solidFill>
                <a:latin typeface="Arial" panose="020B0604020202020204" pitchFamily="34" charset="0"/>
                <a:cs typeface="Arial" panose="020B0604020202020204" pitchFamily="34" charset="0"/>
              </a:rPr>
              <a:t>) + OH</a:t>
            </a:r>
            <a:r>
              <a:rPr lang="en-US" sz="3400" kern="1200" baseline="30000" dirty="0">
                <a:solidFill>
                  <a:prstClr val="black"/>
                </a:solidFill>
                <a:latin typeface="Arial" panose="020B0604020202020204" pitchFamily="34" charset="0"/>
                <a:cs typeface="Arial" panose="020B0604020202020204" pitchFamily="34" charset="0"/>
              </a:rPr>
              <a:t>−</a:t>
            </a:r>
            <a:r>
              <a:rPr lang="en-US" sz="3400" kern="1200" dirty="0">
                <a:solidFill>
                  <a:prstClr val="black"/>
                </a:solidFill>
                <a:latin typeface="Arial" panose="020B0604020202020204" pitchFamily="34" charset="0"/>
                <a:cs typeface="Arial" panose="020B0604020202020204" pitchFamily="34" charset="0"/>
              </a:rPr>
              <a:t>(</a:t>
            </a:r>
            <a:r>
              <a:rPr lang="en-US" sz="3400" i="1" kern="1200" dirty="0" err="1">
                <a:solidFill>
                  <a:prstClr val="black"/>
                </a:solidFill>
                <a:latin typeface="Arial" panose="020B0604020202020204" pitchFamily="34" charset="0"/>
                <a:cs typeface="Arial" panose="020B0604020202020204" pitchFamily="34" charset="0"/>
              </a:rPr>
              <a:t>aq</a:t>
            </a:r>
            <a:r>
              <a:rPr lang="en-US" sz="3400" kern="1200" dirty="0">
                <a:solidFill>
                  <a:prstClr val="black"/>
                </a:solidFill>
                <a:latin typeface="Arial" panose="020B0604020202020204" pitchFamily="34" charset="0"/>
                <a:cs typeface="Arial" panose="020B0604020202020204" pitchFamily="34" charset="0"/>
              </a:rPr>
              <a:t>)</a:t>
            </a:r>
          </a:p>
        </p:txBody>
      </p:sp>
      <p:graphicFrame>
        <p:nvGraphicFramePr>
          <p:cNvPr id="10" name="Object 9"/>
          <p:cNvGraphicFramePr>
            <a:graphicFrameLocks noChangeAspect="1"/>
          </p:cNvGraphicFramePr>
          <p:nvPr>
            <p:extLst>
              <p:ext uri="{D42A27DB-BD31-4B8C-83A1-F6EECF244321}">
                <p14:modId xmlns:p14="http://schemas.microsoft.com/office/powerpoint/2010/main" val="4024857316"/>
              </p:ext>
            </p:extLst>
          </p:nvPr>
        </p:nvGraphicFramePr>
        <p:xfrm>
          <a:off x="1328738" y="2757488"/>
          <a:ext cx="2984500" cy="1171575"/>
        </p:xfrm>
        <a:graphic>
          <a:graphicData uri="http://schemas.openxmlformats.org/presentationml/2006/ole">
            <mc:AlternateContent xmlns:mc="http://schemas.openxmlformats.org/markup-compatibility/2006">
              <mc:Choice xmlns:v="urn:schemas-microsoft-com:vml" Requires="v">
                <p:oleObj spid="_x0000_s11285" name="Equation" r:id="rId10" imgW="1130040" imgH="444240" progId="Equation.3">
                  <p:embed/>
                </p:oleObj>
              </mc:Choice>
              <mc:Fallback>
                <p:oleObj name="Equation" r:id="rId10" imgW="1130040" imgH="444240" progId="Equation.3">
                  <p:embed/>
                  <p:pic>
                    <p:nvPicPr>
                      <p:cNvPr id="10" name="Object 9"/>
                      <p:cNvPicPr/>
                      <p:nvPr/>
                    </p:nvPicPr>
                    <p:blipFill>
                      <a:blip r:embed="rId11"/>
                      <a:stretch>
                        <a:fillRect/>
                      </a:stretch>
                    </p:blipFill>
                    <p:spPr>
                      <a:xfrm>
                        <a:off x="1328738" y="2757488"/>
                        <a:ext cx="2984500" cy="1171575"/>
                      </a:xfrm>
                      <a:prstGeom prst="rect">
                        <a:avLst/>
                      </a:prstGeom>
                    </p:spPr>
                  </p:pic>
                </p:oleObj>
              </mc:Fallback>
            </mc:AlternateContent>
          </a:graphicData>
        </a:graphic>
      </p:graphicFrame>
    </p:spTree>
    <p:extLst>
      <p:ext uri="{BB962C8B-B14F-4D97-AF65-F5344CB8AC3E}">
        <p14:creationId xmlns:p14="http://schemas.microsoft.com/office/powerpoint/2010/main" val="3972310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88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88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70" grpId="0"/>
      <p:bldP spid="248871" grpId="0"/>
      <p:bldP spid="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0" name="Rectangle 3"/>
          <p:cNvSpPr>
            <a:spLocks noGrp="1" noChangeArrowheads="1"/>
          </p:cNvSpPr>
          <p:nvPr>
            <p:ph type="body" idx="1"/>
          </p:nvPr>
        </p:nvSpPr>
        <p:spPr>
          <a:xfrm>
            <a:off x="76200" y="1092200"/>
            <a:ext cx="8991600" cy="1422400"/>
          </a:xfrm>
        </p:spPr>
        <p:txBody>
          <a:bodyPr/>
          <a:lstStyle/>
          <a:p>
            <a:pPr marL="0" indent="0" eaLnBrk="1" hangingPunct="1">
              <a:buFontTx/>
              <a:buNone/>
            </a:pPr>
            <a:r>
              <a:rPr lang="en-US" sz="2800" b="1" dirty="0">
                <a:solidFill>
                  <a:schemeClr val="accent4"/>
                </a:solidFill>
                <a:latin typeface="Arial" charset="0"/>
                <a:cs typeface="Arial" charset="0"/>
              </a:rPr>
              <a:t>15.62</a:t>
            </a:r>
            <a:r>
              <a:rPr lang="en-US" sz="2800" dirty="0">
                <a:solidFill>
                  <a:schemeClr val="accent4"/>
                </a:solidFill>
                <a:latin typeface="Arial" charset="0"/>
                <a:cs typeface="Arial" charset="0"/>
              </a:rPr>
              <a:t> Pyridine (C</a:t>
            </a:r>
            <a:r>
              <a:rPr lang="en-US" sz="2800" baseline="-25000" dirty="0">
                <a:solidFill>
                  <a:schemeClr val="accent4"/>
                </a:solidFill>
                <a:latin typeface="Arial" charset="0"/>
                <a:cs typeface="Arial" charset="0"/>
              </a:rPr>
              <a:t>5</a:t>
            </a:r>
            <a:r>
              <a:rPr lang="en-US" sz="2800" dirty="0">
                <a:solidFill>
                  <a:schemeClr val="accent4"/>
                </a:solidFill>
                <a:latin typeface="Arial" charset="0"/>
                <a:cs typeface="Arial" charset="0"/>
              </a:rPr>
              <a:t>H</a:t>
            </a:r>
            <a:r>
              <a:rPr lang="en-US" sz="2800" baseline="-25000" dirty="0">
                <a:solidFill>
                  <a:schemeClr val="accent4"/>
                </a:solidFill>
                <a:latin typeface="Arial" charset="0"/>
                <a:cs typeface="Arial" charset="0"/>
              </a:rPr>
              <a:t>5</a:t>
            </a:r>
            <a:r>
              <a:rPr lang="en-US" sz="2800" dirty="0">
                <a:solidFill>
                  <a:schemeClr val="accent4"/>
                </a:solidFill>
                <a:latin typeface="Arial" charset="0"/>
                <a:cs typeface="Arial" charset="0"/>
              </a:rPr>
              <a:t>N) is a particularly foul-smelling substance used in manufacturing pesticides and plastic resins. Calculate the pH of 0.125 </a:t>
            </a:r>
            <a:r>
              <a:rPr lang="en-US" sz="2800" i="1" dirty="0">
                <a:solidFill>
                  <a:schemeClr val="accent4"/>
                </a:solidFill>
                <a:latin typeface="Arial" charset="0"/>
                <a:cs typeface="Arial" charset="0"/>
              </a:rPr>
              <a:t>M</a:t>
            </a:r>
            <a:r>
              <a:rPr lang="en-US" sz="2800" dirty="0">
                <a:solidFill>
                  <a:schemeClr val="accent4"/>
                </a:solidFill>
                <a:latin typeface="Arial" charset="0"/>
                <a:cs typeface="Arial" charset="0"/>
              </a:rPr>
              <a:t> solution of pyridine.</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Weak Base Calculations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4"/>
          <p:cNvSpPr/>
          <p:nvPr/>
        </p:nvSpPr>
        <p:spPr>
          <a:xfrm>
            <a:off x="705445" y="2438400"/>
            <a:ext cx="7371755" cy="523220"/>
          </a:xfrm>
          <a:prstGeom prst="rect">
            <a:avLst/>
          </a:prstGeom>
        </p:spPr>
        <p:txBody>
          <a:bodyPr wrap="none">
            <a:spAutoFit/>
          </a:bodyPr>
          <a:lstStyle/>
          <a:p>
            <a:pPr marL="0" indent="0">
              <a:spcBef>
                <a:spcPts val="1200"/>
              </a:spcBef>
              <a:buNone/>
              <a:defRPr/>
            </a:pPr>
            <a:r>
              <a:rPr lang="en-US" sz="2700" dirty="0">
                <a:solidFill>
                  <a:schemeClr val="accent4"/>
                </a:solidFill>
                <a:latin typeface="Arial" panose="020B0604020202020204" pitchFamily="34" charset="0"/>
                <a:cs typeface="Arial" panose="020B0604020202020204" pitchFamily="34" charset="0"/>
              </a:rPr>
              <a:t>C</a:t>
            </a:r>
            <a:r>
              <a:rPr lang="en-US" sz="2700" baseline="-25000" dirty="0">
                <a:solidFill>
                  <a:schemeClr val="accent4"/>
                </a:solidFill>
                <a:latin typeface="Arial" panose="020B0604020202020204" pitchFamily="34" charset="0"/>
                <a:cs typeface="Arial" panose="020B0604020202020204" pitchFamily="34" charset="0"/>
              </a:rPr>
              <a:t>5</a:t>
            </a:r>
            <a:r>
              <a:rPr lang="en-US" sz="2700" dirty="0">
                <a:solidFill>
                  <a:schemeClr val="accent4"/>
                </a:solidFill>
                <a:latin typeface="Arial" panose="020B0604020202020204" pitchFamily="34" charset="0"/>
                <a:cs typeface="Arial" panose="020B0604020202020204" pitchFamily="34" charset="0"/>
              </a:rPr>
              <a:t>H</a:t>
            </a:r>
            <a:r>
              <a:rPr lang="en-US" sz="2700" baseline="-25000" dirty="0">
                <a:solidFill>
                  <a:schemeClr val="accent4"/>
                </a:solidFill>
                <a:latin typeface="Arial" panose="020B0604020202020204" pitchFamily="34" charset="0"/>
                <a:cs typeface="Arial" panose="020B0604020202020204" pitchFamily="34" charset="0"/>
              </a:rPr>
              <a:t>5</a:t>
            </a:r>
            <a:r>
              <a:rPr lang="en-US" sz="2700" dirty="0">
                <a:solidFill>
                  <a:schemeClr val="accent4"/>
                </a:solidFill>
                <a:latin typeface="Arial" panose="020B0604020202020204" pitchFamily="34" charset="0"/>
                <a:cs typeface="Arial" panose="020B0604020202020204" pitchFamily="34" charset="0"/>
              </a:rPr>
              <a:t>N(</a:t>
            </a:r>
            <a:r>
              <a:rPr lang="en-US" sz="2700" i="1" dirty="0">
                <a:solidFill>
                  <a:schemeClr val="accent4"/>
                </a:solidFill>
                <a:latin typeface="Arial" panose="020B0604020202020204" pitchFamily="34" charset="0"/>
                <a:cs typeface="Arial" panose="020B0604020202020204" pitchFamily="34" charset="0"/>
              </a:rPr>
              <a:t>aq</a:t>
            </a:r>
            <a:r>
              <a:rPr lang="en-US" sz="2700" dirty="0">
                <a:solidFill>
                  <a:schemeClr val="accent4"/>
                </a:solidFill>
                <a:latin typeface="Arial" panose="020B0604020202020204" pitchFamily="34" charset="0"/>
                <a:cs typeface="Arial" panose="020B0604020202020204" pitchFamily="34" charset="0"/>
              </a:rPr>
              <a:t>) + H</a:t>
            </a:r>
            <a:r>
              <a:rPr lang="en-US" sz="2700" baseline="-25000" dirty="0">
                <a:solidFill>
                  <a:schemeClr val="accent4"/>
                </a:solidFill>
                <a:latin typeface="Arial" panose="020B0604020202020204" pitchFamily="34" charset="0"/>
                <a:cs typeface="Arial" panose="020B0604020202020204" pitchFamily="34" charset="0"/>
              </a:rPr>
              <a:t>2</a:t>
            </a:r>
            <a:r>
              <a:rPr lang="en-US" sz="2700" dirty="0">
                <a:solidFill>
                  <a:schemeClr val="accent4"/>
                </a:solidFill>
                <a:latin typeface="Arial" panose="020B0604020202020204" pitchFamily="34" charset="0"/>
                <a:cs typeface="Arial" panose="020B0604020202020204" pitchFamily="34" charset="0"/>
              </a:rPr>
              <a:t>O(ℓ) </a:t>
            </a:r>
            <a:r>
              <a:rPr lang="en-US" sz="2800" dirty="0">
                <a:solidFill>
                  <a:schemeClr val="accent4"/>
                </a:solidFill>
                <a:latin typeface="Arial" panose="020B0604020202020204" pitchFamily="34" charset="0"/>
                <a:cs typeface="Arial" panose="020B0604020202020204" pitchFamily="34" charset="0"/>
              </a:rPr>
              <a:t>⇌</a:t>
            </a:r>
            <a:r>
              <a:rPr lang="en-US" sz="2700" dirty="0">
                <a:solidFill>
                  <a:schemeClr val="accent4"/>
                </a:solidFill>
                <a:latin typeface="Arial" panose="020B0604020202020204" pitchFamily="34" charset="0"/>
                <a:cs typeface="Arial" panose="020B0604020202020204" pitchFamily="34" charset="0"/>
              </a:rPr>
              <a:t> C</a:t>
            </a:r>
            <a:r>
              <a:rPr lang="en-US" sz="2700" baseline="-25000" dirty="0">
                <a:solidFill>
                  <a:schemeClr val="accent4"/>
                </a:solidFill>
                <a:latin typeface="Arial" panose="020B0604020202020204" pitchFamily="34" charset="0"/>
                <a:cs typeface="Arial" panose="020B0604020202020204" pitchFamily="34" charset="0"/>
              </a:rPr>
              <a:t>5</a:t>
            </a:r>
            <a:r>
              <a:rPr lang="en-US" sz="2700" dirty="0">
                <a:solidFill>
                  <a:schemeClr val="accent4"/>
                </a:solidFill>
                <a:latin typeface="Arial" panose="020B0604020202020204" pitchFamily="34" charset="0"/>
                <a:cs typeface="Arial" panose="020B0604020202020204" pitchFamily="34" charset="0"/>
              </a:rPr>
              <a:t>H</a:t>
            </a:r>
            <a:r>
              <a:rPr lang="en-US" sz="2700" baseline="-25000" dirty="0">
                <a:solidFill>
                  <a:schemeClr val="accent4"/>
                </a:solidFill>
                <a:latin typeface="Arial" panose="020B0604020202020204" pitchFamily="34" charset="0"/>
                <a:cs typeface="Arial" panose="020B0604020202020204" pitchFamily="34" charset="0"/>
              </a:rPr>
              <a:t>5</a:t>
            </a:r>
            <a:r>
              <a:rPr lang="en-US" sz="2700" dirty="0">
                <a:solidFill>
                  <a:schemeClr val="accent4"/>
                </a:solidFill>
                <a:latin typeface="Arial" panose="020B0604020202020204" pitchFamily="34" charset="0"/>
                <a:cs typeface="Arial" panose="020B0604020202020204" pitchFamily="34" charset="0"/>
              </a:rPr>
              <a:t>N-H (</a:t>
            </a:r>
            <a:r>
              <a:rPr lang="en-US" sz="2700" i="1" dirty="0">
                <a:solidFill>
                  <a:schemeClr val="accent4"/>
                </a:solidFill>
                <a:latin typeface="Arial" panose="020B0604020202020204" pitchFamily="34" charset="0"/>
                <a:cs typeface="Arial" panose="020B0604020202020204" pitchFamily="34" charset="0"/>
              </a:rPr>
              <a:t>aq</a:t>
            </a:r>
            <a:r>
              <a:rPr lang="en-US" sz="2700" dirty="0">
                <a:solidFill>
                  <a:schemeClr val="accent4"/>
                </a:solidFill>
                <a:latin typeface="Arial" panose="020B0604020202020204" pitchFamily="34" charset="0"/>
                <a:cs typeface="Arial" panose="020B0604020202020204" pitchFamily="34" charset="0"/>
              </a:rPr>
              <a:t>) + OH</a:t>
            </a:r>
            <a:r>
              <a:rPr lang="en-US" sz="2700" baseline="30000" dirty="0">
                <a:solidFill>
                  <a:schemeClr val="accent4"/>
                </a:solidFill>
                <a:latin typeface="Arial" panose="020B0604020202020204" pitchFamily="34" charset="0"/>
                <a:cs typeface="Arial" panose="020B0604020202020204" pitchFamily="34" charset="0"/>
              </a:rPr>
              <a:t>-</a:t>
            </a:r>
            <a:r>
              <a:rPr lang="en-US" sz="2700" dirty="0">
                <a:solidFill>
                  <a:schemeClr val="accent4"/>
                </a:solidFill>
                <a:latin typeface="Arial" panose="020B0604020202020204" pitchFamily="34" charset="0"/>
                <a:cs typeface="Arial" panose="020B0604020202020204" pitchFamily="34" charset="0"/>
              </a:rPr>
              <a:t>(</a:t>
            </a:r>
            <a:r>
              <a:rPr lang="en-US" sz="2700" i="1" dirty="0">
                <a:solidFill>
                  <a:schemeClr val="accent4"/>
                </a:solidFill>
                <a:latin typeface="Arial" panose="020B0604020202020204" pitchFamily="34" charset="0"/>
                <a:cs typeface="Arial" panose="020B0604020202020204" pitchFamily="34" charset="0"/>
              </a:rPr>
              <a:t>aq</a:t>
            </a:r>
            <a:r>
              <a:rPr lang="en-US" sz="2700" dirty="0">
                <a:solidFill>
                  <a:schemeClr val="accent4"/>
                </a:solidFill>
                <a:latin typeface="Arial" panose="020B0604020202020204" pitchFamily="34" charset="0"/>
                <a:cs typeface="Arial" panose="020B0604020202020204" pitchFamily="34" charset="0"/>
              </a:rPr>
              <a:t>)</a:t>
            </a:r>
          </a:p>
        </p:txBody>
      </p:sp>
      <p:graphicFrame>
        <p:nvGraphicFramePr>
          <p:cNvPr id="8" name="Table 7"/>
          <p:cNvGraphicFramePr>
            <a:graphicFrameLocks noGrp="1"/>
          </p:cNvGraphicFramePr>
          <p:nvPr>
            <p:extLst>
              <p:ext uri="{D42A27DB-BD31-4B8C-83A1-F6EECF244321}">
                <p14:modId xmlns:p14="http://schemas.microsoft.com/office/powerpoint/2010/main" val="3516740716"/>
              </p:ext>
            </p:extLst>
          </p:nvPr>
        </p:nvGraphicFramePr>
        <p:xfrm>
          <a:off x="0" y="3114020"/>
          <a:ext cx="5562600" cy="1828800"/>
        </p:xfrm>
        <a:graphic>
          <a:graphicData uri="http://schemas.openxmlformats.org/drawingml/2006/table">
            <a:tbl>
              <a:tblPr firstRow="1" bandRow="1">
                <a:tableStyleId>{F2DE63D5-997A-4646-A377-4702673A728D}</a:tableStyleId>
              </a:tblPr>
              <a:tblGrid>
                <a:gridCol w="2286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457200">
                <a:tc>
                  <a:txBody>
                    <a:bodyPr/>
                    <a:lstStyle/>
                    <a:p>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accent4"/>
                          </a:solidFill>
                          <a:latin typeface="Arial" panose="020B0604020202020204" pitchFamily="34" charset="0"/>
                          <a:cs typeface="Arial" panose="020B0604020202020204" pitchFamily="34" charset="0"/>
                        </a:rPr>
                        <a:t>C</a:t>
                      </a:r>
                      <a:r>
                        <a:rPr lang="en-US" sz="2000" baseline="-25000" dirty="0">
                          <a:solidFill>
                            <a:schemeClr val="accent4"/>
                          </a:solidFill>
                          <a:latin typeface="Arial" panose="020B0604020202020204" pitchFamily="34" charset="0"/>
                          <a:cs typeface="Arial" panose="020B0604020202020204" pitchFamily="34" charset="0"/>
                        </a:rPr>
                        <a:t>5</a:t>
                      </a:r>
                      <a:r>
                        <a:rPr lang="en-US" sz="2000" baseline="0" dirty="0">
                          <a:solidFill>
                            <a:schemeClr val="accent4"/>
                          </a:solidFill>
                          <a:latin typeface="Arial" panose="020B0604020202020204" pitchFamily="34" charset="0"/>
                          <a:cs typeface="Arial" panose="020B0604020202020204" pitchFamily="34" charset="0"/>
                        </a:rPr>
                        <a:t>H</a:t>
                      </a:r>
                      <a:r>
                        <a:rPr lang="en-US" sz="2000" baseline="-25000" dirty="0">
                          <a:solidFill>
                            <a:schemeClr val="accent4"/>
                          </a:solidFill>
                          <a:latin typeface="Arial" panose="020B0604020202020204" pitchFamily="34" charset="0"/>
                          <a:cs typeface="Arial" panose="020B0604020202020204" pitchFamily="34" charset="0"/>
                        </a:rPr>
                        <a:t>5</a:t>
                      </a:r>
                      <a:r>
                        <a:rPr lang="en-US" sz="2000" baseline="0" dirty="0">
                          <a:solidFill>
                            <a:schemeClr val="accent4"/>
                          </a:solidFill>
                          <a:latin typeface="Arial" panose="020B0604020202020204" pitchFamily="34" charset="0"/>
                          <a:cs typeface="Arial" panose="020B0604020202020204" pitchFamily="34" charset="0"/>
                        </a:rPr>
                        <a:t>N</a:t>
                      </a:r>
                      <a:endParaRPr lang="en-US" sz="20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latin typeface="Arial" panose="020B0604020202020204" pitchFamily="34" charset="0"/>
                          <a:cs typeface="Arial" panose="020B0604020202020204" pitchFamily="34" charset="0"/>
                        </a:rPr>
                        <a:t>C</a:t>
                      </a:r>
                      <a:r>
                        <a:rPr lang="en-US" sz="2000" baseline="-25000" dirty="0">
                          <a:solidFill>
                            <a:schemeClr val="accent4"/>
                          </a:solidFill>
                          <a:latin typeface="Arial" panose="020B0604020202020204" pitchFamily="34" charset="0"/>
                          <a:cs typeface="Arial" panose="020B0604020202020204" pitchFamily="34" charset="0"/>
                        </a:rPr>
                        <a:t>5</a:t>
                      </a:r>
                      <a:r>
                        <a:rPr lang="en-US" sz="2000" baseline="0" dirty="0">
                          <a:solidFill>
                            <a:schemeClr val="accent4"/>
                          </a:solidFill>
                          <a:latin typeface="Arial" panose="020B0604020202020204" pitchFamily="34" charset="0"/>
                          <a:cs typeface="Arial" panose="020B0604020202020204" pitchFamily="34" charset="0"/>
                        </a:rPr>
                        <a:t>H</a:t>
                      </a:r>
                      <a:r>
                        <a:rPr lang="en-US" sz="2000" baseline="-25000" dirty="0">
                          <a:solidFill>
                            <a:schemeClr val="accent4"/>
                          </a:solidFill>
                          <a:latin typeface="Arial" panose="020B0604020202020204" pitchFamily="34" charset="0"/>
                          <a:cs typeface="Arial" panose="020B0604020202020204" pitchFamily="34" charset="0"/>
                        </a:rPr>
                        <a:t>5</a:t>
                      </a:r>
                      <a:r>
                        <a:rPr lang="en-US" sz="2000" baseline="0" dirty="0">
                          <a:solidFill>
                            <a:schemeClr val="accent4"/>
                          </a:solidFill>
                          <a:latin typeface="Arial" panose="020B0604020202020204" pitchFamily="34" charset="0"/>
                          <a:cs typeface="Arial" panose="020B0604020202020204" pitchFamily="34" charset="0"/>
                        </a:rPr>
                        <a:t>N-H</a:t>
                      </a:r>
                      <a:endParaRPr lang="en-US" sz="20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aseline="0" dirty="0">
                          <a:solidFill>
                            <a:schemeClr val="accent4"/>
                          </a:solidFill>
                          <a:latin typeface="Arial" panose="020B0604020202020204" pitchFamily="34" charset="0"/>
                          <a:cs typeface="Arial" panose="020B0604020202020204" pitchFamily="34" charset="0"/>
                        </a:rPr>
                        <a:t>OH</a:t>
                      </a:r>
                      <a:r>
                        <a:rPr lang="en-US" sz="2000" baseline="30000" dirty="0">
                          <a:solidFill>
                            <a:schemeClr val="accent4"/>
                          </a:solidFill>
                          <a:latin typeface="Arial" panose="020B0604020202020204" pitchFamily="34" charset="0"/>
                          <a:cs typeface="Arial" panose="020B0604020202020204" pitchFamily="34" charset="0"/>
                        </a:rPr>
                        <a:t>-</a:t>
                      </a:r>
                      <a:endParaRPr lang="en-US" sz="20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r>
                        <a:rPr lang="en-US" sz="2200" b="1" dirty="0">
                          <a:solidFill>
                            <a:schemeClr val="accent4"/>
                          </a:solidFill>
                          <a:latin typeface="Arial" panose="020B0604020202020204" pitchFamily="34" charset="0"/>
                          <a:cs typeface="Arial" panose="020B0604020202020204" pitchFamily="34" charset="0"/>
                        </a:rPr>
                        <a:t>Initial </a:t>
                      </a:r>
                      <a:r>
                        <a:rPr lang="en-US" sz="2200" b="1" baseline="0" dirty="0">
                          <a:solidFill>
                            <a:schemeClr val="accent4"/>
                          </a:solidFill>
                          <a:latin typeface="Arial" panose="020B0604020202020204" pitchFamily="34" charset="0"/>
                          <a:cs typeface="Arial" panose="020B0604020202020204" pitchFamily="34" charset="0"/>
                        </a:rPr>
                        <a:t>(</a:t>
                      </a:r>
                      <a:r>
                        <a:rPr lang="en-US" sz="2200" b="1" i="1" baseline="0" dirty="0">
                          <a:solidFill>
                            <a:schemeClr val="accent4"/>
                          </a:solidFill>
                          <a:latin typeface="Arial" panose="020B0604020202020204" pitchFamily="34" charset="0"/>
                          <a:cs typeface="Arial" panose="020B0604020202020204" pitchFamily="34" charset="0"/>
                        </a:rPr>
                        <a:t>M</a:t>
                      </a:r>
                      <a:r>
                        <a:rPr lang="en-US" sz="2200" b="1" i="0" baseline="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r>
                        <a:rPr lang="en-US" sz="2200" b="1" dirty="0">
                          <a:solidFill>
                            <a:schemeClr val="accent4"/>
                          </a:solidFill>
                          <a:latin typeface="Arial" panose="020B0604020202020204" pitchFamily="34" charset="0"/>
                          <a:cs typeface="Arial" panose="020B0604020202020204" pitchFamily="34" charset="0"/>
                        </a:rPr>
                        <a:t>Change (</a:t>
                      </a:r>
                      <a:r>
                        <a:rPr lang="en-US" sz="2200" b="1" i="1" dirty="0">
                          <a:solidFill>
                            <a:schemeClr val="accent4"/>
                          </a:solidFill>
                          <a:latin typeface="Arial" panose="020B0604020202020204" pitchFamily="34" charset="0"/>
                          <a:cs typeface="Arial" panose="020B0604020202020204" pitchFamily="34" charset="0"/>
                        </a:rPr>
                        <a:t>M</a:t>
                      </a:r>
                      <a:r>
                        <a:rPr lang="en-US" sz="2200" b="1" i="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r>
                        <a:rPr lang="en-US" sz="2200" b="1" dirty="0">
                          <a:solidFill>
                            <a:schemeClr val="accent4"/>
                          </a:solidFill>
                          <a:latin typeface="Arial" panose="020B0604020202020204" pitchFamily="34" charset="0"/>
                          <a:cs typeface="Arial" panose="020B0604020202020204" pitchFamily="34" charset="0"/>
                        </a:rPr>
                        <a:t>Equilibrium</a:t>
                      </a:r>
                      <a:r>
                        <a:rPr lang="en-US" sz="2200" b="1" baseline="0" dirty="0">
                          <a:solidFill>
                            <a:schemeClr val="accent4"/>
                          </a:solidFill>
                          <a:latin typeface="Arial" panose="020B0604020202020204" pitchFamily="34" charset="0"/>
                          <a:cs typeface="Arial" panose="020B0604020202020204" pitchFamily="34" charset="0"/>
                        </a:rPr>
                        <a:t> </a:t>
                      </a:r>
                      <a:r>
                        <a:rPr lang="en-US" sz="2200" b="1" dirty="0">
                          <a:solidFill>
                            <a:schemeClr val="accent4"/>
                          </a:solidFill>
                          <a:latin typeface="Arial" panose="020B0604020202020204" pitchFamily="34" charset="0"/>
                          <a:cs typeface="Arial" panose="020B0604020202020204" pitchFamily="34" charset="0"/>
                        </a:rPr>
                        <a:t>(</a:t>
                      </a:r>
                      <a:r>
                        <a:rPr lang="en-US" sz="2200" b="1" i="1" dirty="0">
                          <a:solidFill>
                            <a:schemeClr val="accent4"/>
                          </a:solidFill>
                          <a:latin typeface="Arial" panose="020B0604020202020204" pitchFamily="34" charset="0"/>
                          <a:cs typeface="Arial" panose="020B0604020202020204" pitchFamily="34" charset="0"/>
                        </a:rPr>
                        <a:t>M</a:t>
                      </a:r>
                      <a:r>
                        <a:rPr lang="en-US" sz="2200" b="1" i="0" dirty="0">
                          <a:solidFill>
                            <a:schemeClr val="accent4"/>
                          </a:solidFill>
                          <a:latin typeface="Arial" panose="020B0604020202020204" pitchFamily="34" charset="0"/>
                          <a:cs typeface="Arial" panose="020B0604020202020204" pitchFamily="34" charset="0"/>
                        </a:rPr>
                        <a:t>)</a:t>
                      </a:r>
                      <a:endParaRPr lang="en-US" sz="2200" b="1"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solidFill>
                          <a:schemeClr val="accent4"/>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6"/>
          <p:cNvSpPr txBox="1">
            <a:spLocks noChangeArrowheads="1"/>
          </p:cNvSpPr>
          <p:nvPr/>
        </p:nvSpPr>
        <p:spPr bwMode="auto">
          <a:xfrm>
            <a:off x="2438400" y="3581400"/>
            <a:ext cx="914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0.125</a:t>
            </a:r>
          </a:p>
        </p:txBody>
      </p:sp>
      <p:sp>
        <p:nvSpPr>
          <p:cNvPr id="10" name="TextBox 6"/>
          <p:cNvSpPr txBox="1">
            <a:spLocks noChangeArrowheads="1"/>
          </p:cNvSpPr>
          <p:nvPr/>
        </p:nvSpPr>
        <p:spPr bwMode="auto">
          <a:xfrm>
            <a:off x="2667001" y="4038600"/>
            <a:ext cx="4571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1" name="TextBox 6"/>
          <p:cNvSpPr txBox="1">
            <a:spLocks noChangeArrowheads="1"/>
          </p:cNvSpPr>
          <p:nvPr/>
        </p:nvSpPr>
        <p:spPr bwMode="auto">
          <a:xfrm>
            <a:off x="2362200" y="4495800"/>
            <a:ext cx="12192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0.125 -x</a:t>
            </a:r>
          </a:p>
        </p:txBody>
      </p:sp>
      <p:sp>
        <p:nvSpPr>
          <p:cNvPr id="12" name="TextBox 6"/>
          <p:cNvSpPr txBox="1">
            <a:spLocks noChangeArrowheads="1"/>
          </p:cNvSpPr>
          <p:nvPr/>
        </p:nvSpPr>
        <p:spPr bwMode="auto">
          <a:xfrm>
            <a:off x="4038600" y="3581400"/>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a:t>
            </a:r>
          </a:p>
        </p:txBody>
      </p:sp>
      <p:sp>
        <p:nvSpPr>
          <p:cNvPr id="13" name="TextBox 6"/>
          <p:cNvSpPr txBox="1">
            <a:spLocks noChangeArrowheads="1"/>
          </p:cNvSpPr>
          <p:nvPr/>
        </p:nvSpPr>
        <p:spPr bwMode="auto">
          <a:xfrm>
            <a:off x="3886201" y="4038600"/>
            <a:ext cx="6095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4" name="TextBox 6"/>
          <p:cNvSpPr txBox="1">
            <a:spLocks noChangeArrowheads="1"/>
          </p:cNvSpPr>
          <p:nvPr/>
        </p:nvSpPr>
        <p:spPr bwMode="auto">
          <a:xfrm>
            <a:off x="3886200" y="4495800"/>
            <a:ext cx="533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5" name="TextBox 6"/>
          <p:cNvSpPr txBox="1">
            <a:spLocks noChangeArrowheads="1"/>
          </p:cNvSpPr>
          <p:nvPr/>
        </p:nvSpPr>
        <p:spPr bwMode="auto">
          <a:xfrm>
            <a:off x="4953000" y="3581400"/>
            <a:ext cx="3810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0</a:t>
            </a:r>
          </a:p>
        </p:txBody>
      </p:sp>
      <p:sp>
        <p:nvSpPr>
          <p:cNvPr id="16" name="TextBox 6"/>
          <p:cNvSpPr txBox="1">
            <a:spLocks noChangeArrowheads="1"/>
          </p:cNvSpPr>
          <p:nvPr/>
        </p:nvSpPr>
        <p:spPr bwMode="auto">
          <a:xfrm>
            <a:off x="4876801" y="4038600"/>
            <a:ext cx="609599"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sp>
        <p:nvSpPr>
          <p:cNvPr id="17" name="TextBox 6"/>
          <p:cNvSpPr txBox="1">
            <a:spLocks noChangeArrowheads="1"/>
          </p:cNvSpPr>
          <p:nvPr/>
        </p:nvSpPr>
        <p:spPr bwMode="auto">
          <a:xfrm>
            <a:off x="4876800" y="4495800"/>
            <a:ext cx="533400" cy="430887"/>
          </a:xfrm>
          <a:prstGeom prst="rect">
            <a:avLst/>
          </a:prstGeom>
          <a:noFill/>
          <a:ln w="9525">
            <a:noFill/>
            <a:miter lim="800000"/>
            <a:headEnd/>
            <a:tailEnd/>
          </a:ln>
        </p:spPr>
        <p:txBody>
          <a:bodyPr wrap="square">
            <a:spAutoFit/>
          </a:bodyPr>
          <a:lstStyle/>
          <a:p>
            <a:r>
              <a:rPr lang="en-US" sz="2200" dirty="0">
                <a:solidFill>
                  <a:srgbClr val="FF0000"/>
                </a:solidFill>
                <a:ea typeface="ＭＳ Ｐゴシック" charset="-128"/>
              </a:rPr>
              <a:t>+x</a:t>
            </a:r>
          </a:p>
        </p:txBody>
      </p:sp>
      <p:graphicFrame>
        <p:nvGraphicFramePr>
          <p:cNvPr id="18" name="Object 17"/>
          <p:cNvGraphicFramePr>
            <a:graphicFrameLocks noChangeAspect="1"/>
          </p:cNvGraphicFramePr>
          <p:nvPr>
            <p:extLst>
              <p:ext uri="{D42A27DB-BD31-4B8C-83A1-F6EECF244321}">
                <p14:modId xmlns:p14="http://schemas.microsoft.com/office/powerpoint/2010/main" val="849676218"/>
              </p:ext>
            </p:extLst>
          </p:nvPr>
        </p:nvGraphicFramePr>
        <p:xfrm>
          <a:off x="100647" y="5100050"/>
          <a:ext cx="3633153" cy="786459"/>
        </p:xfrm>
        <a:graphic>
          <a:graphicData uri="http://schemas.openxmlformats.org/presentationml/2006/ole">
            <mc:AlternateContent xmlns:mc="http://schemas.openxmlformats.org/markup-compatibility/2006">
              <mc:Choice xmlns:v="urn:schemas-microsoft-com:vml" Requires="v">
                <p:oleObj spid="_x0000_s12330" name="Equation" r:id="rId4" imgW="2108160" imgH="457200" progId="Equation.3">
                  <p:embed/>
                </p:oleObj>
              </mc:Choice>
              <mc:Fallback>
                <p:oleObj name="Equation" r:id="rId4" imgW="2108160" imgH="457200" progId="Equation.3">
                  <p:embed/>
                  <p:pic>
                    <p:nvPicPr>
                      <p:cNvPr id="18" name="Object 17"/>
                      <p:cNvPicPr/>
                      <p:nvPr/>
                    </p:nvPicPr>
                    <p:blipFill>
                      <a:blip r:embed="rId5"/>
                      <a:stretch>
                        <a:fillRect/>
                      </a:stretch>
                    </p:blipFill>
                    <p:spPr>
                      <a:xfrm>
                        <a:off x="100647" y="5100050"/>
                        <a:ext cx="3633153" cy="786459"/>
                      </a:xfrm>
                      <a:prstGeom prst="rect">
                        <a:avLst/>
                      </a:prstGeom>
                      <a:noFill/>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667298156"/>
              </p:ext>
            </p:extLst>
          </p:nvPr>
        </p:nvGraphicFramePr>
        <p:xfrm>
          <a:off x="152400" y="6019800"/>
          <a:ext cx="1544638" cy="742950"/>
        </p:xfrm>
        <a:graphic>
          <a:graphicData uri="http://schemas.openxmlformats.org/presentationml/2006/ole">
            <mc:AlternateContent xmlns:mc="http://schemas.openxmlformats.org/markup-compatibility/2006">
              <mc:Choice xmlns:v="urn:schemas-microsoft-com:vml" Requires="v">
                <p:oleObj spid="_x0000_s12331" name="Equation" r:id="rId6" imgW="1371600" imgH="660400" progId="Equation.3">
                  <p:embed/>
                </p:oleObj>
              </mc:Choice>
              <mc:Fallback>
                <p:oleObj name="Equation" r:id="rId6" imgW="1371600" imgH="660400" progId="Equation.3">
                  <p:embed/>
                  <p:pic>
                    <p:nvPicPr>
                      <p:cNvPr id="19" name="Object 18"/>
                      <p:cNvPicPr/>
                      <p:nvPr/>
                    </p:nvPicPr>
                    <p:blipFill>
                      <a:blip r:embed="rId7"/>
                      <a:stretch>
                        <a:fillRect/>
                      </a:stretch>
                    </p:blipFill>
                    <p:spPr>
                      <a:xfrm>
                        <a:off x="152400" y="6019800"/>
                        <a:ext cx="1544638" cy="742950"/>
                      </a:xfrm>
                      <a:prstGeom prst="rect">
                        <a:avLst/>
                      </a:prstGeom>
                      <a:noFill/>
                    </p:spPr>
                  </p:pic>
                </p:oleObj>
              </mc:Fallback>
            </mc:AlternateContent>
          </a:graphicData>
        </a:graphic>
      </p:graphicFrame>
      <p:sp>
        <p:nvSpPr>
          <p:cNvPr id="2" name="Rectangle 1"/>
          <p:cNvSpPr/>
          <p:nvPr/>
        </p:nvSpPr>
        <p:spPr>
          <a:xfrm>
            <a:off x="4927264" y="2287409"/>
            <a:ext cx="325730" cy="379591"/>
          </a:xfrm>
          <a:prstGeom prst="rect">
            <a:avLst/>
          </a:prstGeom>
        </p:spPr>
        <p:txBody>
          <a:bodyPr wrap="none">
            <a:spAutoFit/>
          </a:bodyPr>
          <a:lstStyle/>
          <a:p>
            <a:r>
              <a:rPr lang="en-US" sz="2800" baseline="30000" dirty="0">
                <a:solidFill>
                  <a:schemeClr val="accent4"/>
                </a:solidFill>
                <a:latin typeface="Arial" panose="020B0604020202020204" pitchFamily="34" charset="0"/>
                <a:cs typeface="Arial" panose="020B0604020202020204" pitchFamily="34" charset="0"/>
              </a:rPr>
              <a:t>+</a:t>
            </a:r>
            <a:endParaRPr lang="en-US" sz="2800" dirty="0"/>
          </a:p>
        </p:txBody>
      </p:sp>
      <p:graphicFrame>
        <p:nvGraphicFramePr>
          <p:cNvPr id="27" name="Object 26"/>
          <p:cNvGraphicFramePr>
            <a:graphicFrameLocks noChangeAspect="1"/>
          </p:cNvGraphicFramePr>
          <p:nvPr>
            <p:extLst>
              <p:ext uri="{D42A27DB-BD31-4B8C-83A1-F6EECF244321}">
                <p14:modId xmlns:p14="http://schemas.microsoft.com/office/powerpoint/2010/main" val="1041808368"/>
              </p:ext>
            </p:extLst>
          </p:nvPr>
        </p:nvGraphicFramePr>
        <p:xfrm>
          <a:off x="3879850" y="5791200"/>
          <a:ext cx="1816100" cy="685800"/>
        </p:xfrm>
        <a:graphic>
          <a:graphicData uri="http://schemas.openxmlformats.org/presentationml/2006/ole">
            <mc:AlternateContent xmlns:mc="http://schemas.openxmlformats.org/markup-compatibility/2006">
              <mc:Choice xmlns:v="urn:schemas-microsoft-com:vml" Requires="v">
                <p:oleObj spid="_x0000_s12332" name="Equation" r:id="rId8" imgW="1612900" imgH="609600" progId="Equation.3">
                  <p:embed/>
                </p:oleObj>
              </mc:Choice>
              <mc:Fallback>
                <p:oleObj name="Equation" r:id="rId8" imgW="1612900" imgH="609600" progId="Equation.3">
                  <p:embed/>
                  <p:pic>
                    <p:nvPicPr>
                      <p:cNvPr id="27" name="Object 26"/>
                      <p:cNvPicPr/>
                      <p:nvPr/>
                    </p:nvPicPr>
                    <p:blipFill>
                      <a:blip r:embed="rId9"/>
                      <a:stretch>
                        <a:fillRect/>
                      </a:stretch>
                    </p:blipFill>
                    <p:spPr>
                      <a:xfrm>
                        <a:off x="3879850" y="5791200"/>
                        <a:ext cx="1816100" cy="685800"/>
                      </a:xfrm>
                      <a:prstGeom prst="rect">
                        <a:avLst/>
                      </a:prstGeom>
                      <a:noFill/>
                    </p:spPr>
                  </p:pic>
                </p:oleObj>
              </mc:Fallback>
            </mc:AlternateContent>
          </a:graphicData>
        </a:graphic>
      </p:graphicFrame>
      <p:sp>
        <p:nvSpPr>
          <p:cNvPr id="23" name="TextBox 22"/>
          <p:cNvSpPr txBox="1"/>
          <p:nvPr/>
        </p:nvSpPr>
        <p:spPr>
          <a:xfrm>
            <a:off x="3733800" y="4953000"/>
            <a:ext cx="2362200" cy="923330"/>
          </a:xfrm>
          <a:prstGeom prst="rect">
            <a:avLst/>
          </a:prstGeom>
          <a:noFill/>
        </p:spPr>
        <p:txBody>
          <a:bodyPr wrap="square" rtlCol="0">
            <a:spAutoFit/>
          </a:bodyPr>
          <a:lstStyle/>
          <a:p>
            <a:r>
              <a:rPr lang="en-US" i="1" dirty="0">
                <a:solidFill>
                  <a:srgbClr val="0070C0"/>
                </a:solidFill>
              </a:rPr>
              <a:t>To avoid use of quadratic equation, simplify expression:</a:t>
            </a:r>
          </a:p>
        </p:txBody>
      </p:sp>
      <p:sp>
        <p:nvSpPr>
          <p:cNvPr id="28" name="TextBox 27"/>
          <p:cNvSpPr txBox="1"/>
          <p:nvPr/>
        </p:nvSpPr>
        <p:spPr>
          <a:xfrm>
            <a:off x="3429000" y="6488668"/>
            <a:ext cx="2590800" cy="369332"/>
          </a:xfrm>
          <a:prstGeom prst="rect">
            <a:avLst/>
          </a:prstGeom>
          <a:noFill/>
        </p:spPr>
        <p:txBody>
          <a:bodyPr wrap="square" rtlCol="0">
            <a:spAutoFit/>
          </a:bodyPr>
          <a:lstStyle/>
          <a:p>
            <a:r>
              <a:rPr lang="en-US" dirty="0">
                <a:solidFill>
                  <a:srgbClr val="FF0000"/>
                </a:solidFill>
              </a:rPr>
              <a:t>Recognize: x &lt;&lt; 0.125 </a:t>
            </a:r>
          </a:p>
        </p:txBody>
      </p:sp>
      <p:graphicFrame>
        <p:nvGraphicFramePr>
          <p:cNvPr id="29" name="Object 28"/>
          <p:cNvGraphicFramePr>
            <a:graphicFrameLocks noChangeAspect="1"/>
          </p:cNvGraphicFramePr>
          <p:nvPr>
            <p:extLst>
              <p:ext uri="{D42A27DB-BD31-4B8C-83A1-F6EECF244321}">
                <p14:modId xmlns:p14="http://schemas.microsoft.com/office/powerpoint/2010/main" val="2033401658"/>
              </p:ext>
            </p:extLst>
          </p:nvPr>
        </p:nvGraphicFramePr>
        <p:xfrm>
          <a:off x="6096000" y="3302000"/>
          <a:ext cx="1758950" cy="328613"/>
        </p:xfrm>
        <a:graphic>
          <a:graphicData uri="http://schemas.openxmlformats.org/presentationml/2006/ole">
            <mc:AlternateContent xmlns:mc="http://schemas.openxmlformats.org/markup-compatibility/2006">
              <mc:Choice xmlns:v="urn:schemas-microsoft-com:vml" Requires="v">
                <p:oleObj spid="_x0000_s12333" name="Equation" r:id="rId10" imgW="1562100" imgH="292100" progId="Equation.3">
                  <p:embed/>
                </p:oleObj>
              </mc:Choice>
              <mc:Fallback>
                <p:oleObj name="Equation" r:id="rId10" imgW="1562100" imgH="292100" progId="Equation.3">
                  <p:embed/>
                  <p:pic>
                    <p:nvPicPr>
                      <p:cNvPr id="29" name="Object 28"/>
                      <p:cNvPicPr/>
                      <p:nvPr/>
                    </p:nvPicPr>
                    <p:blipFill>
                      <a:blip r:embed="rId11"/>
                      <a:stretch>
                        <a:fillRect/>
                      </a:stretch>
                    </p:blipFill>
                    <p:spPr>
                      <a:xfrm>
                        <a:off x="6096000" y="3302000"/>
                        <a:ext cx="1758950" cy="328613"/>
                      </a:xfrm>
                      <a:prstGeom prst="rect">
                        <a:avLst/>
                      </a:prstGeom>
                      <a:noFill/>
                    </p:spPr>
                  </p:pic>
                </p:oleObj>
              </mc:Fallback>
            </mc:AlternateContent>
          </a:graphicData>
        </a:graphic>
      </p:graphicFrame>
      <p:sp>
        <p:nvSpPr>
          <p:cNvPr id="30" name="TextBox 29"/>
          <p:cNvSpPr txBox="1"/>
          <p:nvPr/>
        </p:nvSpPr>
        <p:spPr>
          <a:xfrm>
            <a:off x="5791200" y="2971800"/>
            <a:ext cx="1524000" cy="369332"/>
          </a:xfrm>
          <a:prstGeom prst="rect">
            <a:avLst/>
          </a:prstGeom>
          <a:noFill/>
        </p:spPr>
        <p:txBody>
          <a:bodyPr wrap="square" rtlCol="0">
            <a:spAutoFit/>
          </a:bodyPr>
          <a:lstStyle/>
          <a:p>
            <a:r>
              <a:rPr lang="en-US" i="1" dirty="0">
                <a:solidFill>
                  <a:srgbClr val="0070C0"/>
                </a:solidFill>
              </a:rPr>
              <a:t>Solve for x:</a:t>
            </a:r>
          </a:p>
        </p:txBody>
      </p:sp>
      <p:graphicFrame>
        <p:nvGraphicFramePr>
          <p:cNvPr id="31" name="Object 30"/>
          <p:cNvGraphicFramePr>
            <a:graphicFrameLocks noChangeAspect="1"/>
          </p:cNvGraphicFramePr>
          <p:nvPr>
            <p:extLst>
              <p:ext uri="{D42A27DB-BD31-4B8C-83A1-F6EECF244321}">
                <p14:modId xmlns:p14="http://schemas.microsoft.com/office/powerpoint/2010/main" val="2785020084"/>
              </p:ext>
            </p:extLst>
          </p:nvPr>
        </p:nvGraphicFramePr>
        <p:xfrm>
          <a:off x="6103938" y="3705225"/>
          <a:ext cx="2659062" cy="485775"/>
        </p:xfrm>
        <a:graphic>
          <a:graphicData uri="http://schemas.openxmlformats.org/presentationml/2006/ole">
            <mc:AlternateContent xmlns:mc="http://schemas.openxmlformats.org/markup-compatibility/2006">
              <mc:Choice xmlns:v="urn:schemas-microsoft-com:vml" Requires="v">
                <p:oleObj spid="_x0000_s12334" name="Equation" r:id="rId12" imgW="2362200" imgH="431800" progId="Equation.3">
                  <p:embed/>
                </p:oleObj>
              </mc:Choice>
              <mc:Fallback>
                <p:oleObj name="Equation" r:id="rId12" imgW="2362200" imgH="431800" progId="Equation.3">
                  <p:embed/>
                  <p:pic>
                    <p:nvPicPr>
                      <p:cNvPr id="31" name="Object 30"/>
                      <p:cNvPicPr/>
                      <p:nvPr/>
                    </p:nvPicPr>
                    <p:blipFill>
                      <a:blip r:embed="rId13"/>
                      <a:stretch>
                        <a:fillRect/>
                      </a:stretch>
                    </p:blipFill>
                    <p:spPr>
                      <a:xfrm>
                        <a:off x="6103938" y="3705225"/>
                        <a:ext cx="2659062" cy="485775"/>
                      </a:xfrm>
                      <a:prstGeom prst="rect">
                        <a:avLst/>
                      </a:prstGeom>
                      <a:noFill/>
                    </p:spPr>
                  </p:pic>
                </p:oleObj>
              </mc:Fallback>
            </mc:AlternateContent>
          </a:graphicData>
        </a:graphic>
      </p:graphicFrame>
      <p:sp>
        <p:nvSpPr>
          <p:cNvPr id="32" name="TextBox 31"/>
          <p:cNvSpPr txBox="1"/>
          <p:nvPr/>
        </p:nvSpPr>
        <p:spPr>
          <a:xfrm>
            <a:off x="5867400" y="4114800"/>
            <a:ext cx="2209800" cy="369332"/>
          </a:xfrm>
          <a:prstGeom prst="rect">
            <a:avLst/>
          </a:prstGeom>
          <a:noFill/>
        </p:spPr>
        <p:txBody>
          <a:bodyPr wrap="square" rtlCol="0">
            <a:spAutoFit/>
          </a:bodyPr>
          <a:lstStyle/>
          <a:p>
            <a:r>
              <a:rPr lang="en-US" i="1" dirty="0">
                <a:solidFill>
                  <a:srgbClr val="0070C0"/>
                </a:solidFill>
              </a:rPr>
              <a:t>Calculate </a:t>
            </a:r>
            <a:r>
              <a:rPr lang="en-US" i="1" dirty="0" err="1">
                <a:solidFill>
                  <a:srgbClr val="0070C0"/>
                </a:solidFill>
              </a:rPr>
              <a:t>pOH</a:t>
            </a:r>
            <a:r>
              <a:rPr lang="en-US" i="1" dirty="0">
                <a:solidFill>
                  <a:srgbClr val="0070C0"/>
                </a:solidFill>
              </a:rPr>
              <a:t>:</a:t>
            </a:r>
          </a:p>
        </p:txBody>
      </p:sp>
      <p:graphicFrame>
        <p:nvGraphicFramePr>
          <p:cNvPr id="33" name="Object 32"/>
          <p:cNvGraphicFramePr>
            <a:graphicFrameLocks noChangeAspect="1"/>
          </p:cNvGraphicFramePr>
          <p:nvPr>
            <p:extLst>
              <p:ext uri="{D42A27DB-BD31-4B8C-83A1-F6EECF244321}">
                <p14:modId xmlns:p14="http://schemas.microsoft.com/office/powerpoint/2010/main" val="2244260357"/>
              </p:ext>
            </p:extLst>
          </p:nvPr>
        </p:nvGraphicFramePr>
        <p:xfrm>
          <a:off x="6286500" y="4343400"/>
          <a:ext cx="1973263" cy="485775"/>
        </p:xfrm>
        <a:graphic>
          <a:graphicData uri="http://schemas.openxmlformats.org/presentationml/2006/ole">
            <mc:AlternateContent xmlns:mc="http://schemas.openxmlformats.org/markup-compatibility/2006">
              <mc:Choice xmlns:v="urn:schemas-microsoft-com:vml" Requires="v">
                <p:oleObj spid="_x0000_s12335" name="Equation" r:id="rId14" imgW="1752600" imgH="431800" progId="Equation.3">
                  <p:embed/>
                </p:oleObj>
              </mc:Choice>
              <mc:Fallback>
                <p:oleObj name="Equation" r:id="rId14" imgW="1752600" imgH="431800" progId="Equation.3">
                  <p:embed/>
                  <p:pic>
                    <p:nvPicPr>
                      <p:cNvPr id="33" name="Object 32"/>
                      <p:cNvPicPr/>
                      <p:nvPr/>
                    </p:nvPicPr>
                    <p:blipFill>
                      <a:blip r:embed="rId15"/>
                      <a:stretch>
                        <a:fillRect/>
                      </a:stretch>
                    </p:blipFill>
                    <p:spPr>
                      <a:xfrm>
                        <a:off x="6286500" y="4343400"/>
                        <a:ext cx="1973263" cy="485775"/>
                      </a:xfrm>
                      <a:prstGeom prst="rect">
                        <a:avLst/>
                      </a:prstGeom>
                      <a:noFill/>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3446726783"/>
              </p:ext>
            </p:extLst>
          </p:nvPr>
        </p:nvGraphicFramePr>
        <p:xfrm>
          <a:off x="6324600" y="4772025"/>
          <a:ext cx="2546350" cy="485775"/>
        </p:xfrm>
        <a:graphic>
          <a:graphicData uri="http://schemas.openxmlformats.org/presentationml/2006/ole">
            <mc:AlternateContent xmlns:mc="http://schemas.openxmlformats.org/markup-compatibility/2006">
              <mc:Choice xmlns:v="urn:schemas-microsoft-com:vml" Requires="v">
                <p:oleObj spid="_x0000_s12336" name="Equation" r:id="rId16" imgW="2260600" imgH="431800" progId="Equation.3">
                  <p:embed/>
                </p:oleObj>
              </mc:Choice>
              <mc:Fallback>
                <p:oleObj name="Equation" r:id="rId16" imgW="2260600" imgH="431800" progId="Equation.3">
                  <p:embed/>
                  <p:pic>
                    <p:nvPicPr>
                      <p:cNvPr id="34" name="Object 33"/>
                      <p:cNvPicPr/>
                      <p:nvPr/>
                    </p:nvPicPr>
                    <p:blipFill>
                      <a:blip r:embed="rId17"/>
                      <a:stretch>
                        <a:fillRect/>
                      </a:stretch>
                    </p:blipFill>
                    <p:spPr>
                      <a:xfrm>
                        <a:off x="6324600" y="4772025"/>
                        <a:ext cx="2546350" cy="485775"/>
                      </a:xfrm>
                      <a:prstGeom prst="rect">
                        <a:avLst/>
                      </a:prstGeom>
                      <a:noFill/>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3961118256"/>
              </p:ext>
            </p:extLst>
          </p:nvPr>
        </p:nvGraphicFramePr>
        <p:xfrm>
          <a:off x="6324600" y="5245100"/>
          <a:ext cx="1258887" cy="300038"/>
        </p:xfrm>
        <a:graphic>
          <a:graphicData uri="http://schemas.openxmlformats.org/presentationml/2006/ole">
            <mc:AlternateContent xmlns:mc="http://schemas.openxmlformats.org/markup-compatibility/2006">
              <mc:Choice xmlns:v="urn:schemas-microsoft-com:vml" Requires="v">
                <p:oleObj spid="_x0000_s12337" name="Equation" r:id="rId18" imgW="1117600" imgH="266700" progId="Equation.3">
                  <p:embed/>
                </p:oleObj>
              </mc:Choice>
              <mc:Fallback>
                <p:oleObj name="Equation" r:id="rId18" imgW="1117600" imgH="266700" progId="Equation.3">
                  <p:embed/>
                  <p:pic>
                    <p:nvPicPr>
                      <p:cNvPr id="35" name="Object 34"/>
                      <p:cNvPicPr/>
                      <p:nvPr/>
                    </p:nvPicPr>
                    <p:blipFill>
                      <a:blip r:embed="rId19"/>
                      <a:stretch>
                        <a:fillRect/>
                      </a:stretch>
                    </p:blipFill>
                    <p:spPr>
                      <a:xfrm>
                        <a:off x="6324600" y="5245100"/>
                        <a:ext cx="1258887" cy="300038"/>
                      </a:xfrm>
                      <a:prstGeom prst="rect">
                        <a:avLst/>
                      </a:prstGeom>
                      <a:noFill/>
                    </p:spPr>
                  </p:pic>
                </p:oleObj>
              </mc:Fallback>
            </mc:AlternateContent>
          </a:graphicData>
        </a:graphic>
      </p:graphicFrame>
      <p:sp>
        <p:nvSpPr>
          <p:cNvPr id="36" name="TextBox 35"/>
          <p:cNvSpPr txBox="1"/>
          <p:nvPr/>
        </p:nvSpPr>
        <p:spPr>
          <a:xfrm>
            <a:off x="5943600" y="5486400"/>
            <a:ext cx="2209800" cy="369332"/>
          </a:xfrm>
          <a:prstGeom prst="rect">
            <a:avLst/>
          </a:prstGeom>
          <a:noFill/>
        </p:spPr>
        <p:txBody>
          <a:bodyPr wrap="square" rtlCol="0">
            <a:spAutoFit/>
          </a:bodyPr>
          <a:lstStyle/>
          <a:p>
            <a:r>
              <a:rPr lang="en-US" i="1" dirty="0">
                <a:solidFill>
                  <a:srgbClr val="0070C0"/>
                </a:solidFill>
              </a:rPr>
              <a:t>Determine pH:</a:t>
            </a:r>
          </a:p>
        </p:txBody>
      </p:sp>
      <p:graphicFrame>
        <p:nvGraphicFramePr>
          <p:cNvPr id="37" name="Object 36"/>
          <p:cNvGraphicFramePr>
            <a:graphicFrameLocks noChangeAspect="1"/>
          </p:cNvGraphicFramePr>
          <p:nvPr>
            <p:extLst>
              <p:ext uri="{D42A27DB-BD31-4B8C-83A1-F6EECF244321}">
                <p14:modId xmlns:p14="http://schemas.microsoft.com/office/powerpoint/2010/main" val="1768446093"/>
              </p:ext>
            </p:extLst>
          </p:nvPr>
        </p:nvGraphicFramePr>
        <p:xfrm>
          <a:off x="6489700" y="5867400"/>
          <a:ext cx="1587500" cy="300038"/>
        </p:xfrm>
        <a:graphic>
          <a:graphicData uri="http://schemas.openxmlformats.org/presentationml/2006/ole">
            <mc:AlternateContent xmlns:mc="http://schemas.openxmlformats.org/markup-compatibility/2006">
              <mc:Choice xmlns:v="urn:schemas-microsoft-com:vml" Requires="v">
                <p:oleObj spid="_x0000_s12338" name="Equation" r:id="rId20" imgW="1409700" imgH="266700" progId="Equation.3">
                  <p:embed/>
                </p:oleObj>
              </mc:Choice>
              <mc:Fallback>
                <p:oleObj name="Equation" r:id="rId20" imgW="1409700" imgH="266700" progId="Equation.3">
                  <p:embed/>
                  <p:pic>
                    <p:nvPicPr>
                      <p:cNvPr id="37" name="Object 36"/>
                      <p:cNvPicPr/>
                      <p:nvPr/>
                    </p:nvPicPr>
                    <p:blipFill>
                      <a:blip r:embed="rId21"/>
                      <a:stretch>
                        <a:fillRect/>
                      </a:stretch>
                    </p:blipFill>
                    <p:spPr>
                      <a:xfrm>
                        <a:off x="6489700" y="5867400"/>
                        <a:ext cx="1587500" cy="300038"/>
                      </a:xfrm>
                      <a:prstGeom prst="rect">
                        <a:avLst/>
                      </a:prstGeom>
                      <a:noFill/>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272265231"/>
              </p:ext>
            </p:extLst>
          </p:nvPr>
        </p:nvGraphicFramePr>
        <p:xfrm>
          <a:off x="6484938" y="6172200"/>
          <a:ext cx="2201862" cy="300038"/>
        </p:xfrm>
        <a:graphic>
          <a:graphicData uri="http://schemas.openxmlformats.org/presentationml/2006/ole">
            <mc:AlternateContent xmlns:mc="http://schemas.openxmlformats.org/markup-compatibility/2006">
              <mc:Choice xmlns:v="urn:schemas-microsoft-com:vml" Requires="v">
                <p:oleObj spid="_x0000_s12339" name="Equation" r:id="rId22" imgW="1955800" imgH="266700" progId="Equation.3">
                  <p:embed/>
                </p:oleObj>
              </mc:Choice>
              <mc:Fallback>
                <p:oleObj name="Equation" r:id="rId22" imgW="1955800" imgH="266700" progId="Equation.3">
                  <p:embed/>
                  <p:pic>
                    <p:nvPicPr>
                      <p:cNvPr id="38" name="Object 37"/>
                      <p:cNvPicPr/>
                      <p:nvPr/>
                    </p:nvPicPr>
                    <p:blipFill>
                      <a:blip r:embed="rId23"/>
                      <a:stretch>
                        <a:fillRect/>
                      </a:stretch>
                    </p:blipFill>
                    <p:spPr>
                      <a:xfrm>
                        <a:off x="6484938" y="6172200"/>
                        <a:ext cx="2201862" cy="300038"/>
                      </a:xfrm>
                      <a:prstGeom prst="rect">
                        <a:avLst/>
                      </a:prstGeom>
                      <a:noFill/>
                    </p:spPr>
                  </p:pic>
                </p:oleObj>
              </mc:Fallback>
            </mc:AlternateContent>
          </a:graphicData>
        </a:graphic>
      </p:graphicFrame>
      <p:sp>
        <p:nvSpPr>
          <p:cNvPr id="39" name="Rectangle 38"/>
          <p:cNvSpPr/>
          <p:nvPr/>
        </p:nvSpPr>
        <p:spPr bwMode="auto">
          <a:xfrm>
            <a:off x="8077200" y="6172200"/>
            <a:ext cx="685800" cy="304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3317339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P spid="2" grpId="0"/>
      <p:bldP spid="23" grpId="0"/>
      <p:bldP spid="28" grpId="0"/>
      <p:bldP spid="30" grpId="0"/>
      <p:bldP spid="32" grpId="0"/>
      <p:bldP spid="36" grpId="0"/>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5"/>
          <p:cNvSpPr txBox="1">
            <a:spLocks noChangeArrowheads="1"/>
          </p:cNvSpPr>
          <p:nvPr/>
        </p:nvSpPr>
        <p:spPr bwMode="auto">
          <a:xfrm>
            <a:off x="609600" y="1515070"/>
            <a:ext cx="7408665" cy="2775119"/>
          </a:xfrm>
          <a:prstGeom prst="rect">
            <a:avLst/>
          </a:prstGeom>
          <a:noFill/>
          <a:ln w="9525">
            <a:noFill/>
            <a:miter lim="800000"/>
            <a:headEnd/>
            <a:tailEnd/>
          </a:ln>
        </p:spPr>
        <p:txBody>
          <a:bodyPr wrap="none">
            <a:spAutoFit/>
          </a:bodyPr>
          <a:lstStyle/>
          <a:p>
            <a:pPr>
              <a:spcBef>
                <a:spcPts val="0"/>
              </a:spcBef>
            </a:pPr>
            <a:r>
              <a:rPr lang="en-US" sz="3200" dirty="0">
                <a:solidFill>
                  <a:schemeClr val="accent4"/>
                </a:solidFill>
                <a:ea typeface="ＭＳ Ｐゴシック" charset="-128"/>
              </a:rPr>
              <a:t> HA(</a:t>
            </a:r>
            <a:r>
              <a:rPr lang="en-US" sz="3200" i="1" dirty="0">
                <a:solidFill>
                  <a:schemeClr val="accent4"/>
                </a:solidFill>
                <a:ea typeface="ＭＳ Ｐゴシック" charset="-128"/>
              </a:rPr>
              <a:t>aq</a:t>
            </a:r>
            <a:r>
              <a:rPr lang="en-US" sz="3200" dirty="0">
                <a:solidFill>
                  <a:schemeClr val="accent4"/>
                </a:solidFill>
                <a:ea typeface="ＭＳ Ｐゴシック" charset="-128"/>
              </a:rPr>
              <a:t>) + H</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O    </a:t>
            </a:r>
            <a:r>
              <a:rPr lang="en-US" sz="3600" dirty="0">
                <a:solidFill>
                  <a:schemeClr val="accent4"/>
                </a:solidFill>
                <a:ea typeface="ＭＳ Ｐゴシック" charset="-128"/>
              </a:rPr>
              <a:t>⇌</a:t>
            </a:r>
            <a:r>
              <a:rPr lang="en-US" sz="3200" dirty="0">
                <a:solidFill>
                  <a:schemeClr val="accent4"/>
                </a:solidFill>
                <a:ea typeface="ＭＳ Ｐゴシック" charset="-128"/>
              </a:rPr>
              <a:t>  H</a:t>
            </a:r>
            <a:r>
              <a:rPr lang="en-US" sz="3200" baseline="-25000" dirty="0">
                <a:solidFill>
                  <a:schemeClr val="accent4"/>
                </a:solidFill>
                <a:ea typeface="ＭＳ Ｐゴシック" charset="-128"/>
              </a:rPr>
              <a:t>3</a:t>
            </a:r>
            <a:r>
              <a:rPr lang="en-US" sz="3200" dirty="0">
                <a:solidFill>
                  <a:schemeClr val="accent4"/>
                </a:solidFill>
                <a:ea typeface="ＭＳ Ｐゴシック" charset="-128"/>
              </a:rPr>
              <a:t>O</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a:solidFill>
                  <a:schemeClr val="accent4"/>
                </a:solidFill>
                <a:ea typeface="ＭＳ Ｐゴシック" charset="-128"/>
              </a:rPr>
              <a:t>aq</a:t>
            </a:r>
            <a:r>
              <a:rPr lang="en-US" sz="3200" dirty="0">
                <a:solidFill>
                  <a:schemeClr val="accent4"/>
                </a:solidFill>
                <a:ea typeface="ＭＳ Ｐゴシック" charset="-128"/>
              </a:rPr>
              <a:t>)</a:t>
            </a:r>
            <a:r>
              <a:rPr lang="en-US" sz="3200" baseline="30000" dirty="0">
                <a:solidFill>
                  <a:schemeClr val="accent4"/>
                </a:solidFill>
                <a:ea typeface="ＭＳ Ｐゴシック" charset="-128"/>
              </a:rPr>
              <a:t>  </a:t>
            </a:r>
            <a:r>
              <a:rPr lang="en-US" sz="3200" dirty="0">
                <a:solidFill>
                  <a:schemeClr val="accent4"/>
                </a:solidFill>
                <a:ea typeface="ＭＳ Ｐゴシック" charset="-128"/>
              </a:rPr>
              <a:t>+  A</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a:solidFill>
                  <a:schemeClr val="accent4"/>
                </a:solidFill>
                <a:ea typeface="ＭＳ Ｐゴシック" charset="-128"/>
              </a:rPr>
              <a:t>aq</a:t>
            </a:r>
            <a:r>
              <a:rPr lang="en-US" sz="3200" dirty="0">
                <a:solidFill>
                  <a:schemeClr val="accent4"/>
                </a:solidFill>
                <a:ea typeface="ＭＳ Ｐゴシック" charset="-128"/>
              </a:rPr>
              <a:t>)     </a:t>
            </a:r>
            <a:endParaRPr lang="en-US" sz="3200" baseline="-25000" dirty="0">
              <a:solidFill>
                <a:schemeClr val="accent4"/>
              </a:solidFill>
              <a:ea typeface="ＭＳ Ｐゴシック" charset="-128"/>
            </a:endParaRPr>
          </a:p>
          <a:p>
            <a:pPr>
              <a:spcBef>
                <a:spcPts val="0"/>
              </a:spcBef>
            </a:pPr>
            <a:endParaRPr lang="en-US" sz="3200" baseline="-25000" dirty="0">
              <a:solidFill>
                <a:schemeClr val="accent4"/>
              </a:solidFill>
              <a:ea typeface="ＭＳ Ｐゴシック" charset="-128"/>
            </a:endParaRPr>
          </a:p>
          <a:p>
            <a:pPr>
              <a:spcBef>
                <a:spcPts val="0"/>
              </a:spcBef>
            </a:pPr>
            <a:endParaRPr lang="en-US" sz="500" dirty="0">
              <a:solidFill>
                <a:schemeClr val="accent4"/>
              </a:solidFill>
              <a:ea typeface="ＭＳ Ｐゴシック" charset="-128"/>
            </a:endParaRPr>
          </a:p>
          <a:p>
            <a:pPr>
              <a:spcBef>
                <a:spcPts val="2400"/>
              </a:spcBef>
            </a:pPr>
            <a:r>
              <a:rPr lang="en-US" sz="3200" dirty="0">
                <a:solidFill>
                  <a:schemeClr val="accent4"/>
                </a:solidFill>
                <a:ea typeface="ＭＳ Ｐゴシック" charset="-128"/>
              </a:rPr>
              <a:t>  A</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a:solidFill>
                  <a:schemeClr val="accent4"/>
                </a:solidFill>
                <a:ea typeface="ＭＳ Ｐゴシック" charset="-128"/>
              </a:rPr>
              <a:t>aq</a:t>
            </a:r>
            <a:r>
              <a:rPr lang="en-US" sz="3200" dirty="0">
                <a:solidFill>
                  <a:schemeClr val="accent4"/>
                </a:solidFill>
                <a:ea typeface="ＭＳ Ｐゴシック" charset="-128"/>
              </a:rPr>
              <a:t>)  +  H</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O   </a:t>
            </a:r>
            <a:r>
              <a:rPr lang="en-US" sz="3600" dirty="0">
                <a:solidFill>
                  <a:schemeClr val="accent4"/>
                </a:solidFill>
                <a:ea typeface="ＭＳ Ｐゴシック" charset="-128"/>
              </a:rPr>
              <a:t>⇌</a:t>
            </a:r>
            <a:r>
              <a:rPr lang="en-US" sz="3200" dirty="0">
                <a:solidFill>
                  <a:schemeClr val="accent4"/>
                </a:solidFill>
                <a:ea typeface="ＭＳ Ｐゴシック" charset="-128"/>
              </a:rPr>
              <a:t>    OH</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a:solidFill>
                  <a:schemeClr val="accent4"/>
                </a:solidFill>
                <a:ea typeface="ＭＳ Ｐゴシック" charset="-128"/>
              </a:rPr>
              <a:t>aq</a:t>
            </a:r>
            <a:r>
              <a:rPr lang="en-US" sz="3200" dirty="0">
                <a:solidFill>
                  <a:schemeClr val="accent4"/>
                </a:solidFill>
                <a:ea typeface="ＭＳ Ｐゴシック" charset="-128"/>
              </a:rPr>
              <a:t>)</a:t>
            </a:r>
            <a:r>
              <a:rPr lang="en-US" sz="3200" baseline="30000" dirty="0">
                <a:solidFill>
                  <a:schemeClr val="accent4"/>
                </a:solidFill>
                <a:ea typeface="ＭＳ Ｐゴシック" charset="-128"/>
              </a:rPr>
              <a:t>  </a:t>
            </a:r>
            <a:r>
              <a:rPr lang="en-US" sz="3200" dirty="0">
                <a:solidFill>
                  <a:schemeClr val="accent4"/>
                </a:solidFill>
                <a:ea typeface="ＭＳ Ｐゴシック" charset="-128"/>
              </a:rPr>
              <a:t>+  HA(</a:t>
            </a:r>
            <a:r>
              <a:rPr lang="en-US" sz="3200" i="1" dirty="0">
                <a:solidFill>
                  <a:schemeClr val="accent4"/>
                </a:solidFill>
                <a:ea typeface="ＭＳ Ｐゴシック" charset="-128"/>
              </a:rPr>
              <a:t>aq</a:t>
            </a:r>
            <a:r>
              <a:rPr lang="en-US" sz="3200" dirty="0">
                <a:solidFill>
                  <a:schemeClr val="accent4"/>
                </a:solidFill>
                <a:ea typeface="ＭＳ Ｐゴシック" charset="-128"/>
              </a:rPr>
              <a:t>)   </a:t>
            </a:r>
            <a:endParaRPr lang="en-US" sz="3200" baseline="-25000" dirty="0">
              <a:solidFill>
                <a:schemeClr val="accent4"/>
              </a:solidFill>
              <a:ea typeface="ＭＳ Ｐゴシック" charset="-128"/>
            </a:endParaRPr>
          </a:p>
          <a:p>
            <a:pPr>
              <a:spcBef>
                <a:spcPts val="2400"/>
              </a:spcBef>
            </a:pPr>
            <a:r>
              <a:rPr lang="en-US" sz="3200" dirty="0">
                <a:solidFill>
                  <a:schemeClr val="accent4"/>
                </a:solidFill>
                <a:ea typeface="ＭＳ Ｐゴシック" charset="-128"/>
              </a:rPr>
              <a:t> H</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O(</a:t>
            </a:r>
            <a:r>
              <a:rPr lang="en-US" sz="3200" dirty="0">
                <a:solidFill>
                  <a:schemeClr val="accent4"/>
                </a:solidFill>
                <a:latin typeface="Helvetica" pitchFamily="34" charset="0"/>
                <a:ea typeface="ＭＳ Ｐゴシック" charset="-128"/>
              </a:rPr>
              <a:t>ℓ</a:t>
            </a:r>
            <a:r>
              <a:rPr lang="en-US" sz="3200" dirty="0">
                <a:solidFill>
                  <a:schemeClr val="accent4"/>
                </a:solidFill>
                <a:ea typeface="ＭＳ Ｐゴシック" charset="-128"/>
              </a:rPr>
              <a:t>) + H</a:t>
            </a:r>
            <a:r>
              <a:rPr lang="en-US" sz="3200" baseline="-25000" dirty="0">
                <a:solidFill>
                  <a:schemeClr val="accent4"/>
                </a:solidFill>
                <a:ea typeface="ＭＳ Ｐゴシック" charset="-128"/>
              </a:rPr>
              <a:t>2</a:t>
            </a:r>
            <a:r>
              <a:rPr lang="en-US" sz="3200" dirty="0">
                <a:solidFill>
                  <a:schemeClr val="accent4"/>
                </a:solidFill>
                <a:ea typeface="ＭＳ Ｐゴシック" charset="-128"/>
              </a:rPr>
              <a:t>O(</a:t>
            </a:r>
            <a:r>
              <a:rPr lang="en-US" sz="3200" dirty="0">
                <a:solidFill>
                  <a:schemeClr val="accent4"/>
                </a:solidFill>
                <a:latin typeface="Helvetica" pitchFamily="34" charset="0"/>
                <a:ea typeface="ＭＳ Ｐゴシック" charset="-128"/>
              </a:rPr>
              <a:t>ℓ</a:t>
            </a:r>
            <a:r>
              <a:rPr lang="en-US" sz="3200" dirty="0">
                <a:solidFill>
                  <a:schemeClr val="accent4"/>
                </a:solidFill>
                <a:ea typeface="ＭＳ Ｐゴシック" charset="-128"/>
              </a:rPr>
              <a:t>) </a:t>
            </a:r>
            <a:r>
              <a:rPr lang="en-US" sz="3600" dirty="0">
                <a:solidFill>
                  <a:schemeClr val="accent4"/>
                </a:solidFill>
                <a:ea typeface="ＭＳ Ｐゴシック" charset="-128"/>
              </a:rPr>
              <a:t>⇌</a:t>
            </a:r>
            <a:r>
              <a:rPr lang="en-US" sz="3200" dirty="0">
                <a:solidFill>
                  <a:schemeClr val="accent4"/>
                </a:solidFill>
                <a:ea typeface="ＭＳ Ｐゴシック" charset="-128"/>
              </a:rPr>
              <a:t>  H</a:t>
            </a:r>
            <a:r>
              <a:rPr lang="en-US" sz="3200" baseline="-25000" dirty="0">
                <a:solidFill>
                  <a:schemeClr val="accent4"/>
                </a:solidFill>
                <a:ea typeface="ＭＳ Ｐゴシック" charset="-128"/>
              </a:rPr>
              <a:t>3</a:t>
            </a:r>
            <a:r>
              <a:rPr lang="en-US" sz="3200" dirty="0">
                <a:solidFill>
                  <a:schemeClr val="accent4"/>
                </a:solidFill>
                <a:ea typeface="ＭＳ Ｐゴシック" charset="-128"/>
              </a:rPr>
              <a:t>O</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a:solidFill>
                  <a:schemeClr val="accent4"/>
                </a:solidFill>
                <a:ea typeface="ＭＳ Ｐゴシック" charset="-128"/>
              </a:rPr>
              <a:t>aq</a:t>
            </a:r>
            <a:r>
              <a:rPr lang="en-US" sz="3200" dirty="0">
                <a:solidFill>
                  <a:schemeClr val="accent4"/>
                </a:solidFill>
                <a:ea typeface="ＭＳ Ｐゴシック" charset="-128"/>
              </a:rPr>
              <a:t>) + OH</a:t>
            </a:r>
            <a:r>
              <a:rPr lang="en-US" sz="3200" baseline="30000" dirty="0">
                <a:solidFill>
                  <a:schemeClr val="accent4"/>
                </a:solidFill>
                <a:ea typeface="ＭＳ Ｐゴシック" charset="-128"/>
              </a:rPr>
              <a:t>-</a:t>
            </a:r>
            <a:r>
              <a:rPr lang="en-US" sz="3200" dirty="0">
                <a:solidFill>
                  <a:schemeClr val="accent4"/>
                </a:solidFill>
                <a:ea typeface="ＭＳ Ｐゴシック" charset="-128"/>
              </a:rPr>
              <a:t>(</a:t>
            </a:r>
            <a:r>
              <a:rPr lang="en-US" sz="3200" i="1" dirty="0">
                <a:solidFill>
                  <a:schemeClr val="accent4"/>
                </a:solidFill>
                <a:ea typeface="ＭＳ Ｐゴシック" charset="-128"/>
              </a:rPr>
              <a:t>aq</a:t>
            </a:r>
            <a:r>
              <a:rPr lang="en-US" sz="3200" dirty="0">
                <a:solidFill>
                  <a:schemeClr val="accent4"/>
                </a:solidFill>
                <a:ea typeface="ＭＳ Ｐゴシック" charset="-128"/>
              </a:rPr>
              <a:t>)</a:t>
            </a:r>
          </a:p>
        </p:txBody>
      </p:sp>
      <p:cxnSp>
        <p:nvCxnSpPr>
          <p:cNvPr id="494597" name="Straight Connector 9"/>
          <p:cNvCxnSpPr>
            <a:cxnSpLocks noChangeShapeType="1"/>
          </p:cNvCxnSpPr>
          <p:nvPr/>
        </p:nvCxnSpPr>
        <p:spPr bwMode="auto">
          <a:xfrm>
            <a:off x="609600" y="3575447"/>
            <a:ext cx="8249181" cy="0"/>
          </a:xfrm>
          <a:prstGeom prst="line">
            <a:avLst/>
          </a:prstGeom>
          <a:noFill/>
          <a:ln w="28575" cmpd="sng">
            <a:solidFill>
              <a:srgbClr val="F32518"/>
            </a:solidFill>
            <a:round/>
            <a:headEnd/>
            <a:tailEnd/>
          </a:ln>
        </p:spPr>
      </p:cxnSp>
      <p:cxnSp>
        <p:nvCxnSpPr>
          <p:cNvPr id="12" name="Straight Arrow Connector 11"/>
          <p:cNvCxnSpPr>
            <a:cxnSpLocks noChangeShapeType="1"/>
          </p:cNvCxnSpPr>
          <p:nvPr/>
        </p:nvCxnSpPr>
        <p:spPr bwMode="auto">
          <a:xfrm flipV="1">
            <a:off x="854075" y="3042047"/>
            <a:ext cx="1219200" cy="228600"/>
          </a:xfrm>
          <a:prstGeom prst="straightConnector1">
            <a:avLst/>
          </a:prstGeom>
          <a:noFill/>
          <a:ln w="28575">
            <a:solidFill>
              <a:srgbClr val="FF0000"/>
            </a:solidFill>
            <a:round/>
            <a:headEnd/>
            <a:tailEnd type="none" w="med" len="med"/>
          </a:ln>
        </p:spPr>
      </p:cxnSp>
      <p:cxnSp>
        <p:nvCxnSpPr>
          <p:cNvPr id="13" name="Straight Arrow Connector 12"/>
          <p:cNvCxnSpPr>
            <a:cxnSpLocks noChangeShapeType="1"/>
          </p:cNvCxnSpPr>
          <p:nvPr/>
        </p:nvCxnSpPr>
        <p:spPr bwMode="auto">
          <a:xfrm flipV="1">
            <a:off x="685800" y="1746647"/>
            <a:ext cx="1447800" cy="228600"/>
          </a:xfrm>
          <a:prstGeom prst="straightConnector1">
            <a:avLst/>
          </a:prstGeom>
          <a:noFill/>
          <a:ln w="28575">
            <a:solidFill>
              <a:srgbClr val="FF0000"/>
            </a:solidFill>
            <a:round/>
            <a:headEnd/>
            <a:tailEnd type="none" w="med" len="med"/>
          </a:ln>
        </p:spPr>
      </p:cxnSp>
      <p:cxnSp>
        <p:nvCxnSpPr>
          <p:cNvPr id="14" name="Straight Arrow Connector 13"/>
          <p:cNvCxnSpPr>
            <a:cxnSpLocks noChangeShapeType="1"/>
          </p:cNvCxnSpPr>
          <p:nvPr/>
        </p:nvCxnSpPr>
        <p:spPr bwMode="auto">
          <a:xfrm flipV="1">
            <a:off x="6324600" y="2965847"/>
            <a:ext cx="1295400" cy="304800"/>
          </a:xfrm>
          <a:prstGeom prst="straightConnector1">
            <a:avLst/>
          </a:prstGeom>
          <a:noFill/>
          <a:ln w="28575">
            <a:solidFill>
              <a:srgbClr val="FF0000"/>
            </a:solidFill>
            <a:round/>
            <a:headEnd/>
            <a:tailEnd type="none" w="med" len="med"/>
          </a:ln>
        </p:spPr>
      </p:cxnSp>
      <p:cxnSp>
        <p:nvCxnSpPr>
          <p:cNvPr id="15" name="Straight Arrow Connector 14"/>
          <p:cNvCxnSpPr>
            <a:cxnSpLocks noChangeShapeType="1"/>
          </p:cNvCxnSpPr>
          <p:nvPr/>
        </p:nvCxnSpPr>
        <p:spPr bwMode="auto">
          <a:xfrm flipV="1">
            <a:off x="6340475" y="1703983"/>
            <a:ext cx="1295400" cy="304800"/>
          </a:xfrm>
          <a:prstGeom prst="straightConnector1">
            <a:avLst/>
          </a:prstGeom>
          <a:noFill/>
          <a:ln w="28575">
            <a:solidFill>
              <a:srgbClr val="FF0000"/>
            </a:solidFill>
            <a:round/>
            <a:headEnd/>
            <a:tailEnd type="none" w="med" len="med"/>
          </a:ln>
        </p:spPr>
      </p:cxnSp>
      <p:sp>
        <p:nvSpPr>
          <p:cNvPr id="50185" name="TextBox 19"/>
          <p:cNvSpPr txBox="1">
            <a:spLocks noChangeArrowheads="1"/>
          </p:cNvSpPr>
          <p:nvPr/>
        </p:nvSpPr>
        <p:spPr bwMode="auto">
          <a:xfrm>
            <a:off x="2895600" y="4718447"/>
            <a:ext cx="2819400" cy="615553"/>
          </a:xfrm>
          <a:prstGeom prst="rect">
            <a:avLst/>
          </a:prstGeom>
          <a:noFill/>
          <a:ln w="9525">
            <a:noFill/>
            <a:miter lim="800000"/>
            <a:headEnd/>
            <a:tailEnd/>
          </a:ln>
        </p:spPr>
        <p:txBody>
          <a:bodyPr wrap="square">
            <a:spAutoFit/>
          </a:bodyPr>
          <a:lstStyle/>
          <a:p>
            <a:r>
              <a:rPr lang="en-US" sz="3400" i="1" dirty="0">
                <a:solidFill>
                  <a:schemeClr val="accent4"/>
                </a:solidFill>
                <a:ea typeface="ＭＳ Ｐゴシック" charset="-128"/>
              </a:rPr>
              <a:t>K</a:t>
            </a:r>
            <a:r>
              <a:rPr lang="en-US" sz="3400" baseline="-25000" dirty="0">
                <a:solidFill>
                  <a:schemeClr val="accent4"/>
                </a:solidFill>
                <a:ea typeface="ＭＳ Ｐゴシック" charset="-128"/>
              </a:rPr>
              <a:t>w</a:t>
            </a:r>
            <a:r>
              <a:rPr lang="en-US" sz="3400" dirty="0">
                <a:solidFill>
                  <a:schemeClr val="accent4"/>
                </a:solidFill>
                <a:ea typeface="ＭＳ Ｐゴシック" charset="-128"/>
              </a:rPr>
              <a:t> = </a:t>
            </a:r>
            <a:r>
              <a:rPr lang="en-US" sz="3400" i="1" dirty="0" err="1">
                <a:solidFill>
                  <a:schemeClr val="accent4"/>
                </a:solidFill>
                <a:ea typeface="ＭＳ Ｐゴシック" charset="-128"/>
              </a:rPr>
              <a:t>K</a:t>
            </a:r>
            <a:r>
              <a:rPr lang="en-US" sz="3400" baseline="-25000" dirty="0" err="1">
                <a:solidFill>
                  <a:schemeClr val="accent4"/>
                </a:solidFill>
                <a:ea typeface="ＭＳ Ｐゴシック" charset="-128"/>
              </a:rPr>
              <a:t>a</a:t>
            </a:r>
            <a:r>
              <a:rPr lang="en-US" sz="3400" dirty="0" err="1">
                <a:solidFill>
                  <a:schemeClr val="accent4"/>
                </a:solidFill>
                <a:ea typeface="ＭＳ Ｐゴシック" charset="-128"/>
              </a:rPr>
              <a:t>×</a:t>
            </a:r>
            <a:r>
              <a:rPr lang="en-US" sz="3400" i="1" dirty="0" err="1">
                <a:solidFill>
                  <a:schemeClr val="accent4"/>
                </a:solidFill>
                <a:ea typeface="ＭＳ Ｐゴシック" charset="-128"/>
              </a:rPr>
              <a:t>K</a:t>
            </a:r>
            <a:r>
              <a:rPr lang="en-US" sz="3400" baseline="-25000" dirty="0" err="1">
                <a:solidFill>
                  <a:schemeClr val="accent4"/>
                </a:solidFill>
                <a:ea typeface="ＭＳ Ｐゴシック" charset="-128"/>
              </a:rPr>
              <a:t>b</a:t>
            </a:r>
            <a:endParaRPr lang="en-US" sz="3400" dirty="0">
              <a:solidFill>
                <a:schemeClr val="accent4"/>
              </a:solidFill>
              <a:ea typeface="ＭＳ Ｐゴシック" charset="-128"/>
            </a:endParaRPr>
          </a:p>
        </p:txBody>
      </p:sp>
      <p:sp>
        <p:nvSpPr>
          <p:cNvPr id="11"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Relationship Between </a:t>
            </a:r>
            <a:r>
              <a:rPr lang="en-US" sz="4400" i="1" kern="0" dirty="0">
                <a:solidFill>
                  <a:srgbClr val="084333"/>
                </a:solidFill>
                <a:cs typeface="Arial" panose="020B0604020202020204" pitchFamily="34" charset="0"/>
              </a:rPr>
              <a:t>K</a:t>
            </a:r>
            <a:r>
              <a:rPr lang="en-US" sz="4400" i="1" kern="0" baseline="-25000" dirty="0">
                <a:solidFill>
                  <a:srgbClr val="084333"/>
                </a:solidFill>
                <a:cs typeface="Arial" panose="020B0604020202020204" pitchFamily="34" charset="0"/>
              </a:rPr>
              <a:t>a</a:t>
            </a:r>
            <a:r>
              <a:rPr lang="en-US" sz="4400" kern="0" dirty="0">
                <a:solidFill>
                  <a:srgbClr val="084333"/>
                </a:solidFill>
                <a:cs typeface="Arial" panose="020B0604020202020204" pitchFamily="34" charset="0"/>
              </a:rPr>
              <a:t> and </a:t>
            </a:r>
            <a:r>
              <a:rPr lang="en-US" sz="4400" i="1" kern="0" dirty="0">
                <a:solidFill>
                  <a:srgbClr val="084333"/>
                </a:solidFill>
                <a:cs typeface="Arial" panose="020B0604020202020204" pitchFamily="34" charset="0"/>
              </a:rPr>
              <a:t>K</a:t>
            </a:r>
            <a:r>
              <a:rPr lang="en-US" sz="4400" i="1" kern="0" baseline="-25000" dirty="0">
                <a:solidFill>
                  <a:srgbClr val="084333"/>
                </a:solidFill>
                <a:cs typeface="Arial" panose="020B0604020202020204" pitchFamily="34" charset="0"/>
              </a:rPr>
              <a:t>b</a:t>
            </a:r>
            <a:endParaRPr lang="en-US" sz="4400" i="1" kern="0" dirty="0">
              <a:solidFill>
                <a:srgbClr val="000000"/>
              </a:solidFill>
              <a:latin typeface="Arial" panose="020B0604020202020204" pitchFamily="34" charset="0"/>
              <a:cs typeface="Arial" panose="020B0604020202020204" pitchFamily="34" charset="0"/>
            </a:endParaRPr>
          </a:p>
        </p:txBody>
      </p:sp>
      <p:cxnSp>
        <p:nvCxnSpPr>
          <p:cNvPr id="16" name="Straight Connector 1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17" name="TextBox 16"/>
          <p:cNvSpPr txBox="1"/>
          <p:nvPr/>
        </p:nvSpPr>
        <p:spPr>
          <a:xfrm>
            <a:off x="0" y="1031557"/>
            <a:ext cx="5791200" cy="492443"/>
          </a:xfrm>
          <a:prstGeom prst="rect">
            <a:avLst/>
          </a:prstGeom>
          <a:noFill/>
        </p:spPr>
        <p:txBody>
          <a:bodyPr wrap="square" rtlCol="0">
            <a:spAutoFit/>
          </a:bodyPr>
          <a:lstStyle/>
          <a:p>
            <a:r>
              <a:rPr lang="en-US" sz="2600" i="1" dirty="0">
                <a:solidFill>
                  <a:srgbClr val="0070C0"/>
                </a:solidFill>
              </a:rPr>
              <a:t>Generalized reaction for an acid:</a:t>
            </a:r>
          </a:p>
        </p:txBody>
      </p:sp>
      <p:sp>
        <p:nvSpPr>
          <p:cNvPr id="18" name="TextBox 17"/>
          <p:cNvSpPr txBox="1"/>
          <p:nvPr/>
        </p:nvSpPr>
        <p:spPr>
          <a:xfrm>
            <a:off x="0" y="2250757"/>
            <a:ext cx="6781800" cy="492443"/>
          </a:xfrm>
          <a:prstGeom prst="rect">
            <a:avLst/>
          </a:prstGeom>
          <a:noFill/>
        </p:spPr>
        <p:txBody>
          <a:bodyPr wrap="square" rtlCol="0">
            <a:spAutoFit/>
          </a:bodyPr>
          <a:lstStyle/>
          <a:p>
            <a:r>
              <a:rPr lang="en-US" sz="2600" i="1" dirty="0">
                <a:solidFill>
                  <a:srgbClr val="0070C0"/>
                </a:solidFill>
              </a:rPr>
              <a:t>Generalized reaction for its conjugate base:</a:t>
            </a:r>
          </a:p>
        </p:txBody>
      </p:sp>
      <p:sp>
        <p:nvSpPr>
          <p:cNvPr id="19" name="TextBox 19"/>
          <p:cNvSpPr txBox="1">
            <a:spLocks noChangeArrowheads="1"/>
          </p:cNvSpPr>
          <p:nvPr/>
        </p:nvSpPr>
        <p:spPr bwMode="auto">
          <a:xfrm>
            <a:off x="8077200" y="1600200"/>
            <a:ext cx="685800" cy="584776"/>
          </a:xfrm>
          <a:prstGeom prst="rect">
            <a:avLst/>
          </a:prstGeom>
          <a:noFill/>
          <a:ln w="9525">
            <a:noFill/>
            <a:miter lim="800000"/>
            <a:headEnd/>
            <a:tailEnd/>
          </a:ln>
        </p:spPr>
        <p:txBody>
          <a:bodyPr wrap="square">
            <a:spAutoFit/>
          </a:bodyPr>
          <a:lstStyle/>
          <a:p>
            <a:r>
              <a:rPr lang="en-US" sz="3200" i="1" dirty="0">
                <a:solidFill>
                  <a:schemeClr val="accent4"/>
                </a:solidFill>
                <a:ea typeface="ＭＳ Ｐゴシック" charset="-128"/>
              </a:rPr>
              <a:t>K</a:t>
            </a:r>
            <a:r>
              <a:rPr lang="en-US" sz="3200" baseline="-25000" dirty="0">
                <a:solidFill>
                  <a:schemeClr val="accent4"/>
                </a:solidFill>
                <a:ea typeface="ＭＳ Ｐゴシック" charset="-128"/>
              </a:rPr>
              <a:t>a</a:t>
            </a:r>
            <a:endParaRPr lang="en-US" sz="3200" dirty="0">
              <a:solidFill>
                <a:schemeClr val="accent4"/>
              </a:solidFill>
              <a:ea typeface="ＭＳ Ｐゴシック" charset="-128"/>
            </a:endParaRPr>
          </a:p>
        </p:txBody>
      </p:sp>
      <p:sp>
        <p:nvSpPr>
          <p:cNvPr id="20" name="TextBox 19"/>
          <p:cNvSpPr txBox="1">
            <a:spLocks noChangeArrowheads="1"/>
          </p:cNvSpPr>
          <p:nvPr/>
        </p:nvSpPr>
        <p:spPr bwMode="auto">
          <a:xfrm>
            <a:off x="8077200" y="2819400"/>
            <a:ext cx="685800" cy="584776"/>
          </a:xfrm>
          <a:prstGeom prst="rect">
            <a:avLst/>
          </a:prstGeom>
          <a:noFill/>
          <a:ln w="9525">
            <a:noFill/>
            <a:miter lim="800000"/>
            <a:headEnd/>
            <a:tailEnd/>
          </a:ln>
        </p:spPr>
        <p:txBody>
          <a:bodyPr wrap="square">
            <a:spAutoFit/>
          </a:bodyPr>
          <a:lstStyle/>
          <a:p>
            <a:r>
              <a:rPr lang="en-US" sz="3200" i="1" dirty="0">
                <a:solidFill>
                  <a:schemeClr val="accent4"/>
                </a:solidFill>
                <a:ea typeface="ＭＳ Ｐゴシック" charset="-128"/>
              </a:rPr>
              <a:t>K</a:t>
            </a:r>
            <a:r>
              <a:rPr lang="en-US" sz="3200" baseline="-25000" dirty="0">
                <a:solidFill>
                  <a:schemeClr val="accent4"/>
                </a:solidFill>
                <a:ea typeface="ＭＳ Ｐゴシック" charset="-128"/>
              </a:rPr>
              <a:t>b</a:t>
            </a:r>
            <a:endParaRPr lang="en-US" sz="3200" dirty="0">
              <a:solidFill>
                <a:schemeClr val="accent4"/>
              </a:solidFill>
              <a:ea typeface="ＭＳ Ｐゴシック" charset="-128"/>
            </a:endParaRPr>
          </a:p>
        </p:txBody>
      </p:sp>
      <p:sp>
        <p:nvSpPr>
          <p:cNvPr id="21" name="TextBox 19"/>
          <p:cNvSpPr txBox="1">
            <a:spLocks noChangeArrowheads="1"/>
          </p:cNvSpPr>
          <p:nvPr/>
        </p:nvSpPr>
        <p:spPr bwMode="auto">
          <a:xfrm>
            <a:off x="8077200" y="3682424"/>
            <a:ext cx="685800" cy="584776"/>
          </a:xfrm>
          <a:prstGeom prst="rect">
            <a:avLst/>
          </a:prstGeom>
          <a:noFill/>
          <a:ln w="9525">
            <a:noFill/>
            <a:miter lim="800000"/>
            <a:headEnd/>
            <a:tailEnd/>
          </a:ln>
        </p:spPr>
        <p:txBody>
          <a:bodyPr wrap="square">
            <a:spAutoFit/>
          </a:bodyPr>
          <a:lstStyle/>
          <a:p>
            <a:r>
              <a:rPr lang="en-US" sz="3200" i="1" dirty="0">
                <a:solidFill>
                  <a:schemeClr val="accent4"/>
                </a:solidFill>
                <a:ea typeface="ＭＳ Ｐゴシック" charset="-128"/>
              </a:rPr>
              <a:t>K</a:t>
            </a:r>
            <a:r>
              <a:rPr lang="en-US" sz="3200" baseline="-25000" dirty="0">
                <a:solidFill>
                  <a:schemeClr val="accent4"/>
                </a:solidFill>
                <a:ea typeface="ＭＳ Ｐゴシック" charset="-128"/>
              </a:rPr>
              <a:t>w</a:t>
            </a:r>
            <a:endParaRPr lang="en-US" sz="3200" dirty="0">
              <a:solidFill>
                <a:schemeClr val="accent4"/>
              </a:solidFill>
              <a:ea typeface="ＭＳ Ｐゴシック" charset="-128"/>
            </a:endParaRPr>
          </a:p>
        </p:txBody>
      </p:sp>
      <p:sp>
        <p:nvSpPr>
          <p:cNvPr id="22" name="Rectangle 21"/>
          <p:cNvSpPr/>
          <p:nvPr/>
        </p:nvSpPr>
        <p:spPr bwMode="auto">
          <a:xfrm>
            <a:off x="2895600" y="4724400"/>
            <a:ext cx="2514600" cy="685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2" name="TextBox 1"/>
          <p:cNvSpPr txBox="1"/>
          <p:nvPr/>
        </p:nvSpPr>
        <p:spPr>
          <a:xfrm>
            <a:off x="228600" y="2819400"/>
            <a:ext cx="439293" cy="615553"/>
          </a:xfrm>
          <a:prstGeom prst="rect">
            <a:avLst/>
          </a:prstGeom>
          <a:noFill/>
        </p:spPr>
        <p:txBody>
          <a:bodyPr wrap="none" rtlCol="0">
            <a:spAutoFit/>
          </a:bodyPr>
          <a:lstStyle/>
          <a:p>
            <a:r>
              <a:rPr lang="en-US" sz="3400" dirty="0">
                <a:solidFill>
                  <a:srgbClr val="FF0000"/>
                </a:solidFill>
              </a:rPr>
              <a:t>+</a:t>
            </a:r>
          </a:p>
        </p:txBody>
      </p:sp>
      <p:graphicFrame>
        <p:nvGraphicFramePr>
          <p:cNvPr id="23" name="Object 22"/>
          <p:cNvGraphicFramePr>
            <a:graphicFrameLocks noChangeAspect="1"/>
          </p:cNvGraphicFramePr>
          <p:nvPr>
            <p:extLst>
              <p:ext uri="{D42A27DB-BD31-4B8C-83A1-F6EECF244321}">
                <p14:modId xmlns:p14="http://schemas.microsoft.com/office/powerpoint/2010/main" val="1732684978"/>
              </p:ext>
            </p:extLst>
          </p:nvPr>
        </p:nvGraphicFramePr>
        <p:xfrm>
          <a:off x="2433638" y="5588000"/>
          <a:ext cx="2816225" cy="669925"/>
        </p:xfrm>
        <a:graphic>
          <a:graphicData uri="http://schemas.openxmlformats.org/presentationml/2006/ole">
            <mc:AlternateContent xmlns:mc="http://schemas.openxmlformats.org/markup-compatibility/2006">
              <mc:Choice xmlns:v="urn:schemas-microsoft-com:vml" Requires="v">
                <p:oleObj spid="_x0000_s14342" name="Equation" r:id="rId4" imgW="1384300" imgH="330200" progId="Equation.3">
                  <p:embed/>
                </p:oleObj>
              </mc:Choice>
              <mc:Fallback>
                <p:oleObj name="Equation" r:id="rId4" imgW="1384300" imgH="330200" progId="Equation.3">
                  <p:embed/>
                  <p:pic>
                    <p:nvPicPr>
                      <p:cNvPr id="23" name="Object 22"/>
                      <p:cNvPicPr/>
                      <p:nvPr/>
                    </p:nvPicPr>
                    <p:blipFill>
                      <a:blip r:embed="rId5"/>
                      <a:stretch>
                        <a:fillRect/>
                      </a:stretch>
                    </p:blipFill>
                    <p:spPr>
                      <a:xfrm>
                        <a:off x="2433638" y="5588000"/>
                        <a:ext cx="2816225" cy="669925"/>
                      </a:xfrm>
                      <a:prstGeom prst="rect">
                        <a:avLst/>
                      </a:prstGeom>
                      <a:noFill/>
                    </p:spPr>
                  </p:pic>
                </p:oleObj>
              </mc:Fallback>
            </mc:AlternateContent>
          </a:graphicData>
        </a:graphic>
      </p:graphicFrame>
      <p:sp>
        <p:nvSpPr>
          <p:cNvPr id="24" name="Rectangle 23"/>
          <p:cNvSpPr/>
          <p:nvPr/>
        </p:nvSpPr>
        <p:spPr bwMode="auto">
          <a:xfrm>
            <a:off x="2362200" y="5638800"/>
            <a:ext cx="2971800" cy="685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780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45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50185" grpId="0"/>
      <p:bldP spid="17" grpId="0"/>
      <p:bldP spid="18" grpId="0"/>
      <p:bldP spid="19" grpId="0"/>
      <p:bldP spid="20" grpId="0"/>
      <p:bldP spid="21" grpId="0"/>
      <p:bldP spid="22" grpId="0" animBg="1"/>
      <p:bldP spid="2" grpId="0"/>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76200" y="1143000"/>
            <a:ext cx="8991600" cy="3733800"/>
          </a:xfrm>
        </p:spPr>
        <p:txBody>
          <a:bodyPr/>
          <a:lstStyle/>
          <a:p>
            <a:pPr eaLnBrk="1" hangingPunct="1">
              <a:spcBef>
                <a:spcPts val="300"/>
              </a:spcBef>
              <a:defRPr/>
            </a:pPr>
            <a:r>
              <a:rPr lang="en-US" b="1" dirty="0" err="1">
                <a:solidFill>
                  <a:schemeClr val="accent4"/>
                </a:solidFill>
                <a:latin typeface="Arial"/>
                <a:cs typeface="Arial"/>
              </a:rPr>
              <a:t>Polyprotic</a:t>
            </a:r>
            <a:r>
              <a:rPr lang="en-US" b="1" dirty="0">
                <a:solidFill>
                  <a:schemeClr val="accent4"/>
                </a:solidFill>
                <a:latin typeface="Arial"/>
                <a:cs typeface="Arial"/>
              </a:rPr>
              <a:t> Acid: </a:t>
            </a:r>
            <a:r>
              <a:rPr lang="en-US" dirty="0">
                <a:solidFill>
                  <a:schemeClr val="accent4"/>
                </a:solidFill>
                <a:latin typeface="Arial"/>
                <a:cs typeface="Arial"/>
              </a:rPr>
              <a:t>more than one </a:t>
            </a:r>
            <a:r>
              <a:rPr lang="en-US" dirty="0" err="1">
                <a:solidFill>
                  <a:schemeClr val="accent4"/>
                </a:solidFill>
                <a:latin typeface="Arial"/>
                <a:cs typeface="Arial"/>
              </a:rPr>
              <a:t>ionizable</a:t>
            </a:r>
            <a:r>
              <a:rPr lang="en-US" dirty="0">
                <a:solidFill>
                  <a:schemeClr val="accent4"/>
                </a:solidFill>
                <a:latin typeface="Arial"/>
                <a:cs typeface="Arial"/>
              </a:rPr>
              <a:t> H atom/molecule</a:t>
            </a:r>
          </a:p>
          <a:p>
            <a:pPr eaLnBrk="1" hangingPunct="1">
              <a:spcBef>
                <a:spcPts val="300"/>
              </a:spcBef>
              <a:defRPr/>
            </a:pPr>
            <a:endParaRPr lang="en-US" sz="3000" dirty="0">
              <a:solidFill>
                <a:schemeClr val="accent4"/>
              </a:solidFill>
              <a:latin typeface="Arial"/>
              <a:cs typeface="Arial"/>
            </a:endParaRPr>
          </a:p>
          <a:p>
            <a:pPr marL="0" indent="0" eaLnBrk="1" hangingPunct="1">
              <a:spcBef>
                <a:spcPts val="300"/>
              </a:spcBef>
              <a:buNone/>
              <a:defRPr/>
            </a:pPr>
            <a:r>
              <a:rPr lang="en-US" sz="2800" i="1" dirty="0">
                <a:latin typeface="Arial"/>
                <a:cs typeface="Arial"/>
              </a:rPr>
              <a:t>Example:  Acid precipitation</a:t>
            </a:r>
          </a:p>
          <a:p>
            <a:pPr marL="0" indent="0" eaLnBrk="1" hangingPunct="1">
              <a:spcBef>
                <a:spcPts val="300"/>
              </a:spcBef>
              <a:buNone/>
              <a:defRPr/>
            </a:pPr>
            <a:r>
              <a:rPr lang="en-US" dirty="0">
                <a:solidFill>
                  <a:schemeClr val="accent4"/>
                </a:solidFill>
                <a:latin typeface="Arial"/>
                <a:cs typeface="Arial"/>
              </a:rPr>
              <a:t>    </a:t>
            </a:r>
            <a:r>
              <a:rPr lang="en-US" sz="2800" dirty="0">
                <a:solidFill>
                  <a:schemeClr val="accent4"/>
                </a:solidFill>
                <a:latin typeface="Arial"/>
                <a:cs typeface="Arial"/>
              </a:rPr>
              <a:t>SO</a:t>
            </a:r>
            <a:r>
              <a:rPr lang="en-US" sz="2800" baseline="-25000" dirty="0">
                <a:solidFill>
                  <a:schemeClr val="accent4"/>
                </a:solidFill>
                <a:latin typeface="Arial"/>
                <a:cs typeface="Arial"/>
              </a:rPr>
              <a:t>3</a:t>
            </a:r>
            <a:r>
              <a:rPr lang="en-US" sz="2800" dirty="0">
                <a:solidFill>
                  <a:schemeClr val="accent4"/>
                </a:solidFill>
                <a:latin typeface="Arial"/>
                <a:cs typeface="Arial"/>
              </a:rPr>
              <a:t>(</a:t>
            </a:r>
            <a:r>
              <a:rPr lang="en-US" sz="2800" i="1" dirty="0">
                <a:solidFill>
                  <a:schemeClr val="accent4"/>
                </a:solidFill>
                <a:latin typeface="Arial"/>
                <a:cs typeface="Arial"/>
              </a:rPr>
              <a:t>g</a:t>
            </a:r>
            <a:r>
              <a:rPr lang="en-US" sz="2800" dirty="0">
                <a:solidFill>
                  <a:schemeClr val="accent4"/>
                </a:solidFill>
                <a:latin typeface="Arial"/>
                <a:cs typeface="Arial"/>
              </a:rPr>
              <a:t>)  +  H</a:t>
            </a:r>
            <a:r>
              <a:rPr lang="en-US" sz="2800" baseline="-25000" dirty="0">
                <a:solidFill>
                  <a:schemeClr val="accent4"/>
                </a:solidFill>
                <a:latin typeface="Arial"/>
                <a:cs typeface="Arial"/>
              </a:rPr>
              <a:t>2</a:t>
            </a:r>
            <a:r>
              <a:rPr lang="en-US" sz="2800" dirty="0">
                <a:solidFill>
                  <a:schemeClr val="accent4"/>
                </a:solidFill>
                <a:latin typeface="Arial"/>
                <a:cs typeface="Arial"/>
              </a:rPr>
              <a:t>O(</a:t>
            </a:r>
            <a:r>
              <a:rPr lang="en-US" sz="2800" dirty="0">
                <a:solidFill>
                  <a:schemeClr val="accent4"/>
                </a:solidFill>
              </a:rPr>
              <a:t>ℓ</a:t>
            </a:r>
            <a:r>
              <a:rPr lang="en-US" sz="2800" dirty="0">
                <a:solidFill>
                  <a:schemeClr val="accent4"/>
                </a:solidFill>
                <a:latin typeface="Arial"/>
                <a:cs typeface="Arial"/>
              </a:rPr>
              <a:t>)  </a:t>
            </a:r>
            <a:r>
              <a:rPr lang="en-US" sz="2800" dirty="0">
                <a:solidFill>
                  <a:schemeClr val="accent4"/>
                </a:solidFill>
                <a:latin typeface="Arial" panose="020B0604020202020204" pitchFamily="34" charset="0"/>
                <a:cs typeface="Arial" panose="020B0604020202020204" pitchFamily="34" charset="0"/>
                <a:sym typeface="Wingdings" charset="0"/>
              </a:rPr>
              <a:t>→</a:t>
            </a:r>
            <a:r>
              <a:rPr lang="en-US" sz="2800" dirty="0">
                <a:solidFill>
                  <a:schemeClr val="accent4"/>
                </a:solidFill>
                <a:latin typeface="Arial"/>
                <a:cs typeface="Arial"/>
                <a:sym typeface="Wingdings" charset="0"/>
              </a:rPr>
              <a:t> H</a:t>
            </a:r>
            <a:r>
              <a:rPr lang="en-US" sz="2800" baseline="-25000" dirty="0">
                <a:solidFill>
                  <a:schemeClr val="accent4"/>
                </a:solidFill>
                <a:latin typeface="Arial"/>
                <a:cs typeface="Arial"/>
                <a:sym typeface="Wingdings" charset="0"/>
              </a:rPr>
              <a:t>2</a:t>
            </a:r>
            <a:r>
              <a:rPr lang="en-US" sz="2800" dirty="0">
                <a:solidFill>
                  <a:schemeClr val="accent4"/>
                </a:solidFill>
                <a:latin typeface="Arial"/>
                <a:cs typeface="Arial"/>
                <a:sym typeface="Wingdings" charset="0"/>
              </a:rPr>
              <a:t>SO</a:t>
            </a:r>
            <a:r>
              <a:rPr lang="en-US" sz="2800" baseline="-25000" dirty="0">
                <a:solidFill>
                  <a:schemeClr val="accent4"/>
                </a:solidFill>
                <a:latin typeface="Arial"/>
                <a:cs typeface="Arial"/>
                <a:sym typeface="Wingdings" charset="0"/>
              </a:rPr>
              <a:t>4</a:t>
            </a:r>
            <a:r>
              <a:rPr lang="en-US" sz="2800" dirty="0">
                <a:solidFill>
                  <a:schemeClr val="accent4"/>
                </a:solidFill>
                <a:latin typeface="Arial"/>
                <a:cs typeface="Arial"/>
                <a:sym typeface="Wingdings" charset="0"/>
              </a:rPr>
              <a:t>(</a:t>
            </a:r>
            <a:r>
              <a:rPr lang="en-US" sz="2800" i="1" dirty="0">
                <a:solidFill>
                  <a:schemeClr val="accent4"/>
                </a:solidFill>
                <a:latin typeface="Arial"/>
                <a:cs typeface="Arial"/>
                <a:sym typeface="Wingdings" charset="0"/>
              </a:rPr>
              <a:t>aq</a:t>
            </a:r>
            <a:r>
              <a:rPr lang="en-US" sz="2800" dirty="0">
                <a:solidFill>
                  <a:schemeClr val="accent4"/>
                </a:solidFill>
                <a:latin typeface="Arial"/>
                <a:cs typeface="Arial"/>
                <a:sym typeface="Wingdings" charset="0"/>
              </a:rPr>
              <a:t>)</a:t>
            </a:r>
            <a:endParaRPr lang="en-US" dirty="0">
              <a:solidFill>
                <a:schemeClr val="accent4"/>
              </a:solidFill>
              <a:latin typeface="Arial"/>
              <a:cs typeface="Arial"/>
              <a:sym typeface="Wingdings" charset="0"/>
            </a:endParaRPr>
          </a:p>
          <a:p>
            <a:pPr marL="457200" lvl="1" indent="0" eaLnBrk="1" hangingPunct="1">
              <a:spcBef>
                <a:spcPts val="300"/>
              </a:spcBef>
              <a:buNone/>
              <a:defRPr/>
            </a:pPr>
            <a:endParaRPr lang="en-US" sz="1400" dirty="0">
              <a:solidFill>
                <a:schemeClr val="accent4"/>
              </a:solidFill>
              <a:latin typeface="Arial"/>
              <a:cs typeface="Arial"/>
              <a:sym typeface="Wingdings" charset="0"/>
            </a:endParaRPr>
          </a:p>
          <a:p>
            <a:pPr marL="457200" lvl="1" indent="0" eaLnBrk="1" hangingPunct="1">
              <a:spcBef>
                <a:spcPts val="300"/>
              </a:spcBef>
              <a:buNone/>
              <a:defRPr/>
            </a:pPr>
            <a:r>
              <a:rPr lang="en-US" dirty="0">
                <a:solidFill>
                  <a:schemeClr val="accent4"/>
                </a:solidFill>
                <a:latin typeface="Arial"/>
                <a:cs typeface="Arial"/>
                <a:sym typeface="Wingdings" charset="0"/>
              </a:rPr>
              <a:t>H</a:t>
            </a:r>
            <a:r>
              <a:rPr lang="en-US" baseline="-25000" dirty="0">
                <a:solidFill>
                  <a:schemeClr val="accent4"/>
                </a:solidFill>
                <a:latin typeface="Arial"/>
                <a:cs typeface="Arial"/>
                <a:sym typeface="Wingdings" charset="0"/>
              </a:rPr>
              <a:t>2</a:t>
            </a:r>
            <a:r>
              <a:rPr lang="en-US" dirty="0">
                <a:solidFill>
                  <a:schemeClr val="accent4"/>
                </a:solidFill>
                <a:latin typeface="Arial"/>
                <a:cs typeface="Arial"/>
                <a:sym typeface="Wingdings" charset="0"/>
              </a:rPr>
              <a:t>SO</a:t>
            </a:r>
            <a:r>
              <a:rPr lang="en-US" baseline="-25000" dirty="0">
                <a:solidFill>
                  <a:schemeClr val="accent4"/>
                </a:solidFill>
                <a:latin typeface="Arial"/>
                <a:cs typeface="Arial"/>
                <a:sym typeface="Wingdings" charset="0"/>
              </a:rPr>
              <a:t>4</a:t>
            </a:r>
            <a:r>
              <a:rPr lang="en-US" dirty="0">
                <a:solidFill>
                  <a:schemeClr val="accent4"/>
                </a:solidFill>
                <a:latin typeface="Arial"/>
                <a:cs typeface="Arial"/>
                <a:sym typeface="Wingdings" charset="0"/>
              </a:rPr>
              <a:t>(</a:t>
            </a:r>
            <a:r>
              <a:rPr lang="en-US" i="1" dirty="0">
                <a:solidFill>
                  <a:schemeClr val="accent4"/>
                </a:solidFill>
                <a:latin typeface="Arial"/>
                <a:cs typeface="Arial"/>
                <a:sym typeface="Wingdings" charset="0"/>
              </a:rPr>
              <a:t>aq</a:t>
            </a:r>
            <a:r>
              <a:rPr lang="en-US" dirty="0">
                <a:solidFill>
                  <a:schemeClr val="accent4"/>
                </a:solidFill>
                <a:latin typeface="Arial"/>
                <a:cs typeface="Arial"/>
                <a:sym typeface="Wingdings" charset="0"/>
              </a:rPr>
              <a:t>) </a:t>
            </a:r>
            <a:r>
              <a:rPr lang="en-US" dirty="0">
                <a:solidFill>
                  <a:schemeClr val="accent4"/>
                </a:solidFill>
                <a:latin typeface="Arial" panose="020B0604020202020204" pitchFamily="34" charset="0"/>
                <a:cs typeface="Arial" panose="020B0604020202020204" pitchFamily="34" charset="0"/>
                <a:sym typeface="Wingdings" charset="0"/>
              </a:rPr>
              <a:t>→</a:t>
            </a:r>
            <a:r>
              <a:rPr lang="en-US" dirty="0">
                <a:solidFill>
                  <a:schemeClr val="accent4"/>
                </a:solidFill>
                <a:latin typeface="Arial"/>
                <a:cs typeface="Arial"/>
                <a:sym typeface="Wingdings" charset="0"/>
              </a:rPr>
              <a:t> H</a:t>
            </a:r>
            <a:r>
              <a:rPr lang="en-US" baseline="30000" dirty="0">
                <a:solidFill>
                  <a:schemeClr val="accent4"/>
                </a:solidFill>
                <a:latin typeface="Arial"/>
                <a:cs typeface="Arial"/>
                <a:sym typeface="Wingdings" charset="0"/>
              </a:rPr>
              <a:t>+</a:t>
            </a:r>
            <a:r>
              <a:rPr lang="en-US" dirty="0">
                <a:solidFill>
                  <a:schemeClr val="accent4"/>
                </a:solidFill>
                <a:latin typeface="Arial"/>
                <a:cs typeface="Arial"/>
                <a:sym typeface="Wingdings" charset="0"/>
              </a:rPr>
              <a:t>(</a:t>
            </a:r>
            <a:r>
              <a:rPr lang="en-US" i="1" dirty="0">
                <a:solidFill>
                  <a:schemeClr val="accent4"/>
                </a:solidFill>
                <a:latin typeface="Arial"/>
                <a:cs typeface="Arial"/>
                <a:sym typeface="Wingdings" charset="0"/>
              </a:rPr>
              <a:t>aq</a:t>
            </a:r>
            <a:r>
              <a:rPr lang="en-US" dirty="0">
                <a:solidFill>
                  <a:schemeClr val="accent4"/>
                </a:solidFill>
                <a:latin typeface="Arial"/>
                <a:cs typeface="Arial"/>
                <a:sym typeface="Wingdings" charset="0"/>
              </a:rPr>
              <a:t>)  +  HSO</a:t>
            </a:r>
            <a:r>
              <a:rPr lang="en-US" baseline="-25000" dirty="0">
                <a:solidFill>
                  <a:schemeClr val="accent4"/>
                </a:solidFill>
                <a:latin typeface="Arial"/>
                <a:cs typeface="Arial"/>
                <a:sym typeface="Wingdings" charset="0"/>
              </a:rPr>
              <a:t>4</a:t>
            </a:r>
            <a:r>
              <a:rPr lang="en-US" baseline="30000" dirty="0">
                <a:solidFill>
                  <a:schemeClr val="accent4"/>
                </a:solidFill>
                <a:latin typeface="Arial"/>
                <a:cs typeface="Arial"/>
                <a:sym typeface="Wingdings" charset="0"/>
              </a:rPr>
              <a:t>-</a:t>
            </a:r>
            <a:r>
              <a:rPr lang="en-US" dirty="0">
                <a:solidFill>
                  <a:schemeClr val="accent4"/>
                </a:solidFill>
                <a:latin typeface="Arial"/>
                <a:cs typeface="Arial"/>
                <a:sym typeface="Wingdings" charset="0"/>
              </a:rPr>
              <a:t>(</a:t>
            </a:r>
            <a:r>
              <a:rPr lang="en-US" i="1" dirty="0">
                <a:solidFill>
                  <a:schemeClr val="accent4"/>
                </a:solidFill>
                <a:latin typeface="Arial"/>
                <a:cs typeface="Arial"/>
                <a:sym typeface="Wingdings" charset="0"/>
              </a:rPr>
              <a:t>aq</a:t>
            </a:r>
            <a:r>
              <a:rPr lang="en-US" dirty="0">
                <a:solidFill>
                  <a:schemeClr val="accent4"/>
                </a:solidFill>
                <a:latin typeface="Arial"/>
                <a:cs typeface="Arial"/>
                <a:sym typeface="Wingdings" charset="0"/>
              </a:rPr>
              <a:t>)    </a:t>
            </a:r>
            <a:r>
              <a:rPr lang="en-US" sz="2600" i="1" dirty="0">
                <a:solidFill>
                  <a:schemeClr val="accent4"/>
                </a:solidFill>
                <a:latin typeface="Arial"/>
                <a:cs typeface="Arial"/>
                <a:sym typeface="Wingdings" charset="0"/>
              </a:rPr>
              <a:t>K</a:t>
            </a:r>
            <a:r>
              <a:rPr lang="en-US" sz="2600" baseline="-25000" dirty="0">
                <a:solidFill>
                  <a:schemeClr val="accent4"/>
                </a:solidFill>
                <a:latin typeface="Arial"/>
                <a:cs typeface="Arial"/>
                <a:sym typeface="Wingdings" charset="0"/>
              </a:rPr>
              <a:t>a1</a:t>
            </a:r>
            <a:r>
              <a:rPr lang="en-US" sz="2600" dirty="0">
                <a:solidFill>
                  <a:schemeClr val="accent4"/>
                </a:solidFill>
                <a:latin typeface="Arial"/>
                <a:cs typeface="Arial"/>
                <a:sym typeface="Wingdings" charset="0"/>
              </a:rPr>
              <a:t> = large!</a:t>
            </a:r>
            <a:endParaRPr lang="en-US" sz="1400" dirty="0">
              <a:solidFill>
                <a:schemeClr val="accent4"/>
              </a:solidFill>
              <a:latin typeface="Arial"/>
              <a:cs typeface="Arial"/>
              <a:sym typeface="Wingdings" charset="0"/>
            </a:endParaRPr>
          </a:p>
          <a:p>
            <a:pPr marL="457200" lvl="1" indent="0" eaLnBrk="1" hangingPunct="1">
              <a:spcBef>
                <a:spcPts val="300"/>
              </a:spcBef>
              <a:buNone/>
              <a:defRPr/>
            </a:pPr>
            <a:r>
              <a:rPr lang="en-US" sz="1400" dirty="0">
                <a:solidFill>
                  <a:schemeClr val="accent4"/>
                </a:solidFill>
                <a:latin typeface="Arial"/>
                <a:cs typeface="Arial"/>
                <a:sym typeface="Wingdings" charset="0"/>
              </a:rPr>
              <a:t> </a:t>
            </a:r>
          </a:p>
          <a:p>
            <a:pPr marL="457200" lvl="1" indent="0" eaLnBrk="1" hangingPunct="1">
              <a:spcBef>
                <a:spcPts val="300"/>
              </a:spcBef>
              <a:buNone/>
              <a:defRPr/>
            </a:pPr>
            <a:r>
              <a:rPr lang="en-US" dirty="0">
                <a:solidFill>
                  <a:schemeClr val="accent4"/>
                </a:solidFill>
                <a:latin typeface="Arial"/>
                <a:cs typeface="Arial"/>
                <a:sym typeface="Wingdings" charset="0"/>
              </a:rPr>
              <a:t>HSO</a:t>
            </a:r>
            <a:r>
              <a:rPr lang="en-US" baseline="-25000" dirty="0">
                <a:solidFill>
                  <a:schemeClr val="accent4"/>
                </a:solidFill>
                <a:latin typeface="Arial"/>
                <a:cs typeface="Arial"/>
                <a:sym typeface="Wingdings" charset="0"/>
              </a:rPr>
              <a:t>4</a:t>
            </a:r>
            <a:r>
              <a:rPr lang="en-US" baseline="30000" dirty="0">
                <a:solidFill>
                  <a:schemeClr val="accent4"/>
                </a:solidFill>
                <a:latin typeface="Arial"/>
                <a:cs typeface="Arial"/>
                <a:sym typeface="Wingdings" charset="0"/>
              </a:rPr>
              <a:t>-</a:t>
            </a:r>
            <a:r>
              <a:rPr lang="en-US" dirty="0">
                <a:solidFill>
                  <a:schemeClr val="accent4"/>
                </a:solidFill>
                <a:latin typeface="Arial"/>
                <a:cs typeface="Arial"/>
                <a:sym typeface="Wingdings" charset="0"/>
              </a:rPr>
              <a:t>(</a:t>
            </a:r>
            <a:r>
              <a:rPr lang="en-US" i="1" dirty="0">
                <a:solidFill>
                  <a:schemeClr val="accent4"/>
                </a:solidFill>
                <a:latin typeface="Arial"/>
                <a:cs typeface="Arial"/>
                <a:sym typeface="Wingdings" charset="0"/>
              </a:rPr>
              <a:t>aq</a:t>
            </a:r>
            <a:r>
              <a:rPr lang="en-US" dirty="0">
                <a:solidFill>
                  <a:schemeClr val="accent4"/>
                </a:solidFill>
                <a:latin typeface="Arial"/>
                <a:cs typeface="Arial"/>
                <a:sym typeface="Wingdings" charset="0"/>
              </a:rPr>
              <a:t>) </a:t>
            </a:r>
            <a:r>
              <a:rPr lang="en-US" dirty="0">
                <a:solidFill>
                  <a:schemeClr val="accent4"/>
                </a:solidFill>
                <a:latin typeface="Arial"/>
                <a:cs typeface="Arial"/>
              </a:rPr>
              <a:t>⇌</a:t>
            </a:r>
            <a:r>
              <a:rPr lang="en-US" dirty="0">
                <a:solidFill>
                  <a:schemeClr val="accent4"/>
                </a:solidFill>
                <a:latin typeface="Arial"/>
                <a:cs typeface="Arial"/>
                <a:sym typeface="Wingdings" charset="0"/>
              </a:rPr>
              <a:t> H</a:t>
            </a:r>
            <a:r>
              <a:rPr lang="en-US" baseline="30000" dirty="0">
                <a:solidFill>
                  <a:schemeClr val="accent4"/>
                </a:solidFill>
                <a:latin typeface="Arial"/>
                <a:cs typeface="Arial"/>
                <a:sym typeface="Wingdings" charset="0"/>
              </a:rPr>
              <a:t>+</a:t>
            </a:r>
            <a:r>
              <a:rPr lang="en-US" dirty="0">
                <a:solidFill>
                  <a:schemeClr val="accent4"/>
                </a:solidFill>
                <a:latin typeface="Arial"/>
                <a:cs typeface="Arial"/>
                <a:sym typeface="Wingdings" charset="0"/>
              </a:rPr>
              <a:t>(</a:t>
            </a:r>
            <a:r>
              <a:rPr lang="en-US" i="1" dirty="0">
                <a:solidFill>
                  <a:schemeClr val="accent4"/>
                </a:solidFill>
                <a:latin typeface="Arial"/>
                <a:cs typeface="Arial"/>
                <a:sym typeface="Wingdings" charset="0"/>
              </a:rPr>
              <a:t>aq</a:t>
            </a:r>
            <a:r>
              <a:rPr lang="en-US" dirty="0">
                <a:solidFill>
                  <a:schemeClr val="accent4"/>
                </a:solidFill>
                <a:latin typeface="Arial"/>
                <a:cs typeface="Arial"/>
                <a:sym typeface="Wingdings" charset="0"/>
              </a:rPr>
              <a:t>)  +  SO</a:t>
            </a:r>
            <a:r>
              <a:rPr lang="en-US" baseline="-25000" dirty="0">
                <a:solidFill>
                  <a:schemeClr val="accent4"/>
                </a:solidFill>
                <a:latin typeface="Arial"/>
                <a:cs typeface="Arial"/>
                <a:sym typeface="Wingdings" charset="0"/>
              </a:rPr>
              <a:t>4</a:t>
            </a:r>
            <a:r>
              <a:rPr lang="en-US" baseline="30000" dirty="0">
                <a:solidFill>
                  <a:schemeClr val="accent4"/>
                </a:solidFill>
                <a:latin typeface="Arial"/>
                <a:cs typeface="Arial"/>
                <a:sym typeface="Wingdings" charset="0"/>
              </a:rPr>
              <a:t>2-</a:t>
            </a:r>
            <a:r>
              <a:rPr lang="en-US" dirty="0">
                <a:solidFill>
                  <a:schemeClr val="accent4"/>
                </a:solidFill>
                <a:latin typeface="Arial"/>
                <a:cs typeface="Arial"/>
                <a:sym typeface="Wingdings" charset="0"/>
              </a:rPr>
              <a:t>(</a:t>
            </a:r>
            <a:r>
              <a:rPr lang="en-US" i="1" dirty="0">
                <a:solidFill>
                  <a:schemeClr val="accent4"/>
                </a:solidFill>
                <a:latin typeface="Arial"/>
                <a:cs typeface="Arial"/>
                <a:sym typeface="Wingdings" charset="0"/>
              </a:rPr>
              <a:t>aq</a:t>
            </a:r>
            <a:r>
              <a:rPr lang="en-US" dirty="0">
                <a:solidFill>
                  <a:schemeClr val="accent4"/>
                </a:solidFill>
                <a:latin typeface="Arial"/>
                <a:cs typeface="Arial"/>
                <a:sym typeface="Wingdings" charset="0"/>
              </a:rPr>
              <a:t>)      </a:t>
            </a:r>
            <a:r>
              <a:rPr lang="en-US" sz="2600" i="1" dirty="0">
                <a:solidFill>
                  <a:schemeClr val="accent4"/>
                </a:solidFill>
                <a:latin typeface="Arial"/>
                <a:cs typeface="Arial"/>
                <a:sym typeface="Wingdings" charset="0"/>
              </a:rPr>
              <a:t>K</a:t>
            </a:r>
            <a:r>
              <a:rPr lang="en-US" sz="2600" baseline="-25000" dirty="0">
                <a:solidFill>
                  <a:schemeClr val="accent4"/>
                </a:solidFill>
                <a:latin typeface="Arial"/>
                <a:cs typeface="Arial"/>
                <a:sym typeface="Wingdings" charset="0"/>
              </a:rPr>
              <a:t>a2</a:t>
            </a:r>
            <a:r>
              <a:rPr lang="en-US" sz="2600" dirty="0">
                <a:solidFill>
                  <a:schemeClr val="accent4"/>
                </a:solidFill>
                <a:latin typeface="Arial"/>
                <a:cs typeface="Arial"/>
                <a:sym typeface="Wingdings" charset="0"/>
              </a:rPr>
              <a:t> = 1.2×10</a:t>
            </a:r>
            <a:r>
              <a:rPr lang="en-US" sz="2600" baseline="30000" dirty="0">
                <a:solidFill>
                  <a:schemeClr val="accent4"/>
                </a:solidFill>
                <a:latin typeface="Arial"/>
                <a:cs typeface="Arial"/>
                <a:sym typeface="Wingdings" charset="0"/>
              </a:rPr>
              <a:t>-2</a:t>
            </a:r>
            <a:endParaRPr lang="en-US" sz="2600" dirty="0">
              <a:solidFill>
                <a:schemeClr val="accent4"/>
              </a:solidFill>
              <a:latin typeface="Arial"/>
              <a:cs typeface="Arial"/>
              <a:sym typeface="Wingdings"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rgbClr val="084333"/>
                </a:solidFill>
                <a:cs typeface="Arial" panose="020B0604020202020204" pitchFamily="34" charset="0"/>
              </a:rPr>
              <a:t>Polyprotic</a:t>
            </a:r>
            <a:r>
              <a:rPr lang="en-US" sz="4400" kern="0" dirty="0">
                <a:solidFill>
                  <a:srgbClr val="084333"/>
                </a:solidFill>
                <a:cs typeface="Arial" panose="020B0604020202020204" pitchFamily="34" charset="0"/>
              </a:rPr>
              <a:t>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3051242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2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2" name="Content Placeholder 2"/>
          <p:cNvSpPr>
            <a:spLocks noGrp="1"/>
          </p:cNvSpPr>
          <p:nvPr>
            <p:ph idx="1"/>
          </p:nvPr>
        </p:nvSpPr>
        <p:spPr>
          <a:xfrm>
            <a:off x="76200" y="4724400"/>
            <a:ext cx="8991600" cy="1676400"/>
          </a:xfrm>
        </p:spPr>
        <p:txBody>
          <a:bodyPr/>
          <a:lstStyle/>
          <a:p>
            <a:pPr>
              <a:spcBef>
                <a:spcPts val="600"/>
              </a:spcBef>
            </a:pPr>
            <a:r>
              <a:rPr lang="en-US" sz="3000" i="1" dirty="0">
                <a:solidFill>
                  <a:schemeClr val="accent4"/>
                </a:solidFill>
                <a:latin typeface="Arial" charset="0"/>
                <a:cs typeface="Arial" charset="0"/>
              </a:rPr>
              <a:t>K</a:t>
            </a:r>
            <a:r>
              <a:rPr lang="en-US" sz="3000" baseline="-25000" dirty="0">
                <a:solidFill>
                  <a:schemeClr val="accent4"/>
                </a:solidFill>
                <a:latin typeface="Arial" charset="0"/>
                <a:cs typeface="Arial" charset="0"/>
              </a:rPr>
              <a:t>a1</a:t>
            </a:r>
            <a:r>
              <a:rPr lang="en-US" sz="3000" dirty="0">
                <a:solidFill>
                  <a:schemeClr val="accent4"/>
                </a:solidFill>
                <a:latin typeface="Arial" charset="0"/>
                <a:cs typeface="Arial" charset="0"/>
              </a:rPr>
              <a:t> &gt; </a:t>
            </a:r>
            <a:r>
              <a:rPr lang="en-US" sz="3000" i="1" dirty="0">
                <a:solidFill>
                  <a:schemeClr val="accent4"/>
                </a:solidFill>
                <a:latin typeface="Arial" charset="0"/>
                <a:cs typeface="Arial" charset="0"/>
              </a:rPr>
              <a:t>K</a:t>
            </a:r>
            <a:r>
              <a:rPr lang="en-US" sz="3000" baseline="-25000" dirty="0">
                <a:solidFill>
                  <a:schemeClr val="accent4"/>
                </a:solidFill>
                <a:latin typeface="Arial" charset="0"/>
                <a:cs typeface="Arial" charset="0"/>
              </a:rPr>
              <a:t>a2  </a:t>
            </a:r>
            <a:r>
              <a:rPr lang="en-US" sz="3000" dirty="0">
                <a:solidFill>
                  <a:schemeClr val="accent4"/>
                </a:solidFill>
                <a:latin typeface="Arial" charset="0"/>
                <a:cs typeface="Arial" charset="0"/>
              </a:rPr>
              <a:t>(more difficult to remove H</a:t>
            </a:r>
            <a:r>
              <a:rPr lang="en-US" sz="3000" baseline="30000" dirty="0">
                <a:solidFill>
                  <a:schemeClr val="accent4"/>
                </a:solidFill>
                <a:latin typeface="Arial" charset="0"/>
                <a:cs typeface="Arial" charset="0"/>
              </a:rPr>
              <a:t>+ </a:t>
            </a:r>
            <a:r>
              <a:rPr lang="en-US" sz="3000" dirty="0">
                <a:solidFill>
                  <a:schemeClr val="accent4"/>
                </a:solidFill>
                <a:latin typeface="Arial" charset="0"/>
                <a:cs typeface="Arial" charset="0"/>
              </a:rPr>
              <a:t>ion from negatively charged anion)</a:t>
            </a:r>
          </a:p>
          <a:p>
            <a:pPr>
              <a:spcBef>
                <a:spcPts val="600"/>
              </a:spcBef>
            </a:pPr>
            <a:r>
              <a:rPr lang="en-US" sz="3000" dirty="0">
                <a:solidFill>
                  <a:schemeClr val="accent4"/>
                </a:solidFill>
                <a:latin typeface="Arial" charset="0"/>
                <a:cs typeface="Arial" charset="0"/>
              </a:rPr>
              <a:t>Typically only </a:t>
            </a:r>
            <a:r>
              <a:rPr lang="en-US" sz="3000" u="sng" dirty="0">
                <a:solidFill>
                  <a:schemeClr val="accent4"/>
                </a:solidFill>
                <a:latin typeface="Arial" charset="0"/>
                <a:cs typeface="Arial" charset="0"/>
              </a:rPr>
              <a:t>first</a:t>
            </a:r>
            <a:r>
              <a:rPr lang="en-US" sz="3000" dirty="0">
                <a:solidFill>
                  <a:schemeClr val="accent4"/>
                </a:solidFill>
                <a:latin typeface="Arial" charset="0"/>
                <a:cs typeface="Arial" charset="0"/>
              </a:rPr>
              <a:t> H</a:t>
            </a:r>
            <a:r>
              <a:rPr lang="en-US" sz="3000" baseline="30000" dirty="0">
                <a:solidFill>
                  <a:schemeClr val="accent4"/>
                </a:solidFill>
                <a:latin typeface="Arial" charset="0"/>
                <a:cs typeface="Arial" charset="0"/>
              </a:rPr>
              <a:t>+</a:t>
            </a:r>
            <a:r>
              <a:rPr lang="en-US" sz="3000" dirty="0">
                <a:solidFill>
                  <a:schemeClr val="accent4"/>
                </a:solidFill>
                <a:latin typeface="Arial" charset="0"/>
                <a:cs typeface="Arial" charset="0"/>
              </a:rPr>
              <a:t> affects pH (</a:t>
            </a:r>
            <a:r>
              <a:rPr lang="en-US" sz="3000" i="1" dirty="0">
                <a:solidFill>
                  <a:schemeClr val="accent4"/>
                </a:solidFill>
                <a:latin typeface="Arial" charset="0"/>
                <a:cs typeface="Arial" charset="0"/>
              </a:rPr>
              <a:t>K</a:t>
            </a:r>
            <a:r>
              <a:rPr lang="en-US" sz="3000" baseline="-25000" dirty="0">
                <a:solidFill>
                  <a:schemeClr val="accent4"/>
                </a:solidFill>
                <a:latin typeface="Arial" charset="0"/>
                <a:cs typeface="Arial" charset="0"/>
              </a:rPr>
              <a:t>a1</a:t>
            </a:r>
            <a:r>
              <a:rPr lang="en-US" sz="3000" dirty="0">
                <a:solidFill>
                  <a:schemeClr val="accent4"/>
                </a:solidFill>
                <a:latin typeface="Arial" charset="0"/>
                <a:cs typeface="Arial" charset="0"/>
              </a:rPr>
              <a:t>)</a:t>
            </a:r>
          </a:p>
        </p:txBody>
      </p:sp>
      <p:pic>
        <p:nvPicPr>
          <p:cNvPr id="483333" name="Picture 2"/>
          <p:cNvPicPr>
            <a:picLocks noChangeAspect="1"/>
          </p:cNvPicPr>
          <p:nvPr/>
        </p:nvPicPr>
        <p:blipFill>
          <a:blip r:embed="rId2"/>
          <a:srcRect/>
          <a:stretch>
            <a:fillRect/>
          </a:stretch>
        </p:blipFill>
        <p:spPr bwMode="auto">
          <a:xfrm>
            <a:off x="0" y="1277938"/>
            <a:ext cx="9144000" cy="3370262"/>
          </a:xfrm>
          <a:prstGeom prst="rect">
            <a:avLst/>
          </a:prstGeom>
          <a:noFill/>
          <a:ln w="9525">
            <a:noFill/>
            <a:miter lim="800000"/>
            <a:headEnd/>
            <a:tailEnd/>
          </a:ln>
        </p:spPr>
      </p:pic>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Diprotic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extLst>
      <p:ext uri="{BB962C8B-B14F-4D97-AF65-F5344CB8AC3E}">
        <p14:creationId xmlns:p14="http://schemas.microsoft.com/office/powerpoint/2010/main" val="232938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33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6"/>
          <p:cNvSpPr txBox="1">
            <a:spLocks noChangeArrowheads="1"/>
          </p:cNvSpPr>
          <p:nvPr/>
        </p:nvSpPr>
        <p:spPr bwMode="auto">
          <a:xfrm>
            <a:off x="1295400" y="2586097"/>
            <a:ext cx="3200400" cy="2062103"/>
          </a:xfrm>
          <a:prstGeom prst="rect">
            <a:avLst/>
          </a:prstGeom>
          <a:noFill/>
          <a:ln w="9525">
            <a:noFill/>
            <a:miter lim="800000"/>
            <a:headEnd/>
            <a:tailEnd/>
          </a:ln>
        </p:spPr>
        <p:txBody>
          <a:bodyPr wrap="square">
            <a:spAutoFit/>
          </a:bodyPr>
          <a:lstStyle/>
          <a:p>
            <a:r>
              <a:rPr lang="en-US" sz="3200" dirty="0">
                <a:solidFill>
                  <a:srgbClr val="000000"/>
                </a:solidFill>
                <a:ea typeface="ＭＳ Ｐゴシック" charset="-128"/>
              </a:rPr>
              <a:t>If </a:t>
            </a:r>
            <a:r>
              <a:rPr lang="en-US" sz="3200" dirty="0" err="1">
                <a:solidFill>
                  <a:srgbClr val="000000"/>
                </a:solidFill>
                <a:ea typeface="ＭＳ Ｐゴシック" charset="-128"/>
              </a:rPr>
              <a:t>oxoanion</a:t>
            </a:r>
            <a:r>
              <a:rPr lang="en-US" sz="3200" dirty="0">
                <a:solidFill>
                  <a:srgbClr val="000000"/>
                </a:solidFill>
                <a:ea typeface="ＭＳ Ｐゴシック" charset="-128"/>
              </a:rPr>
              <a:t> name ends in: </a:t>
            </a:r>
          </a:p>
          <a:p>
            <a:r>
              <a:rPr lang="en-US" sz="2800" dirty="0">
                <a:ea typeface="ＭＳ Ｐゴシック" charset="-128"/>
              </a:rPr>
              <a:t>	</a:t>
            </a:r>
            <a:r>
              <a:rPr lang="en-US" sz="3200" dirty="0">
                <a:solidFill>
                  <a:srgbClr val="C00000"/>
                </a:solidFill>
                <a:ea typeface="ＭＳ Ｐゴシック" charset="-128"/>
              </a:rPr>
              <a:t>-ate </a:t>
            </a:r>
          </a:p>
          <a:p>
            <a:r>
              <a:rPr lang="en-US" sz="3200" dirty="0">
                <a:ea typeface="ＭＳ Ｐゴシック" charset="-128"/>
              </a:rPr>
              <a:t>	</a:t>
            </a:r>
            <a:r>
              <a:rPr lang="en-US" sz="3200" dirty="0">
                <a:solidFill>
                  <a:srgbClr val="0070C0"/>
                </a:solidFill>
                <a:ea typeface="ＭＳ Ｐゴシック" charset="-128"/>
              </a:rPr>
              <a:t>-</a:t>
            </a:r>
            <a:r>
              <a:rPr lang="en-US" sz="3200" dirty="0" err="1">
                <a:solidFill>
                  <a:srgbClr val="0070C0"/>
                </a:solidFill>
                <a:ea typeface="ＭＳ Ｐゴシック" charset="-128"/>
              </a:rPr>
              <a:t>ite</a:t>
            </a:r>
            <a:endParaRPr lang="en-US" sz="3200" dirty="0">
              <a:ea typeface="ＭＳ Ｐゴシック" charset="-128"/>
            </a:endParaRPr>
          </a:p>
        </p:txBody>
      </p:sp>
      <p:sp>
        <p:nvSpPr>
          <p:cNvPr id="55298" name="TextBox 7"/>
          <p:cNvSpPr txBox="1">
            <a:spLocks noChangeArrowheads="1"/>
          </p:cNvSpPr>
          <p:nvPr/>
        </p:nvSpPr>
        <p:spPr bwMode="auto">
          <a:xfrm>
            <a:off x="1295400" y="4719697"/>
            <a:ext cx="3200400" cy="2062103"/>
          </a:xfrm>
          <a:prstGeom prst="rect">
            <a:avLst/>
          </a:prstGeom>
          <a:noFill/>
          <a:ln w="9525">
            <a:noFill/>
            <a:miter lim="800000"/>
            <a:headEnd/>
            <a:tailEnd/>
          </a:ln>
        </p:spPr>
        <p:txBody>
          <a:bodyPr wrap="square">
            <a:spAutoFit/>
          </a:bodyPr>
          <a:lstStyle/>
          <a:p>
            <a:r>
              <a:rPr lang="en-US" sz="3200" dirty="0">
                <a:solidFill>
                  <a:srgbClr val="000000"/>
                </a:solidFill>
                <a:ea typeface="ＭＳ Ｐゴシック" charset="-128"/>
              </a:rPr>
              <a:t>Corresponding acid ends in:</a:t>
            </a:r>
          </a:p>
          <a:p>
            <a:r>
              <a:rPr lang="en-US" sz="3200" dirty="0">
                <a:ea typeface="ＭＳ Ｐゴシック" charset="-128"/>
              </a:rPr>
              <a:t>	</a:t>
            </a:r>
            <a:r>
              <a:rPr lang="en-US" sz="3200" dirty="0">
                <a:solidFill>
                  <a:srgbClr val="C00000"/>
                </a:solidFill>
                <a:ea typeface="ＭＳ Ｐゴシック" charset="-128"/>
              </a:rPr>
              <a:t>-</a:t>
            </a:r>
            <a:r>
              <a:rPr lang="en-US" sz="3200" dirty="0" err="1">
                <a:solidFill>
                  <a:srgbClr val="C00000"/>
                </a:solidFill>
                <a:ea typeface="ＭＳ Ｐゴシック" charset="-128"/>
              </a:rPr>
              <a:t>ic</a:t>
            </a:r>
            <a:endParaRPr lang="en-US" sz="3200" dirty="0">
              <a:solidFill>
                <a:srgbClr val="C00000"/>
              </a:solidFill>
              <a:ea typeface="ＭＳ Ｐゴシック" charset="-128"/>
            </a:endParaRPr>
          </a:p>
          <a:p>
            <a:r>
              <a:rPr lang="en-US" sz="3200" dirty="0">
                <a:ea typeface="ＭＳ Ｐゴシック" charset="-128"/>
              </a:rPr>
              <a:t>	</a:t>
            </a:r>
            <a:r>
              <a:rPr lang="en-US" sz="3200" dirty="0">
                <a:solidFill>
                  <a:srgbClr val="0070C0"/>
                </a:solidFill>
                <a:ea typeface="ＭＳ Ｐゴシック" charset="-128"/>
              </a:rPr>
              <a:t>-</a:t>
            </a:r>
            <a:r>
              <a:rPr lang="en-US" sz="3200" dirty="0" err="1">
                <a:solidFill>
                  <a:srgbClr val="0070C0"/>
                </a:solidFill>
                <a:ea typeface="ＭＳ Ｐゴシック" charset="-128"/>
              </a:rPr>
              <a:t>ous</a:t>
            </a:r>
            <a:endParaRPr lang="en-US" sz="3200" dirty="0">
              <a:solidFill>
                <a:srgbClr val="0070C0"/>
              </a:solidFill>
              <a:ea typeface="ＭＳ Ｐゴシック" charset="-128"/>
            </a:endParaRPr>
          </a:p>
        </p:txBody>
      </p:sp>
      <p:pic>
        <p:nvPicPr>
          <p:cNvPr id="55302" name="Picture 2"/>
          <p:cNvPicPr>
            <a:picLocks noChangeAspect="1"/>
          </p:cNvPicPr>
          <p:nvPr/>
        </p:nvPicPr>
        <p:blipFill>
          <a:blip r:embed="rId3"/>
          <a:srcRect/>
          <a:stretch>
            <a:fillRect/>
          </a:stretch>
        </p:blipFill>
        <p:spPr bwMode="auto">
          <a:xfrm>
            <a:off x="4215391" y="1020791"/>
            <a:ext cx="4166609" cy="5837209"/>
          </a:xfrm>
          <a:prstGeom prst="rect">
            <a:avLst/>
          </a:prstGeom>
          <a:noFill/>
          <a:ln w="9525">
            <a:noFill/>
            <a:miter lim="800000"/>
            <a:headEnd/>
            <a:tailEnd/>
          </a:ln>
        </p:spPr>
      </p:pic>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chemeClr val="tx1"/>
                </a:solidFill>
                <a:cs typeface="Georgia"/>
              </a:rPr>
              <a:t>Review: Naming </a:t>
            </a:r>
            <a:r>
              <a:rPr lang="en-US" sz="4400" kern="0" dirty="0" err="1">
                <a:solidFill>
                  <a:schemeClr val="tx1"/>
                </a:solidFill>
                <a:cs typeface="Georgia"/>
              </a:rPr>
              <a:t>Oxoacids</a:t>
            </a:r>
            <a:endParaRPr lang="en-US" sz="4400" kern="0" dirty="0">
              <a:solidFill>
                <a:schemeClr val="tx1"/>
              </a:solidFill>
              <a:latin typeface="Georgia"/>
              <a:cs typeface="Georgia"/>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extBox 8"/>
          <p:cNvSpPr txBox="1"/>
          <p:nvPr/>
        </p:nvSpPr>
        <p:spPr>
          <a:xfrm>
            <a:off x="24829" y="6457890"/>
            <a:ext cx="1978427" cy="400110"/>
          </a:xfrm>
          <a:prstGeom prst="rect">
            <a:avLst/>
          </a:prstGeom>
          <a:noFill/>
        </p:spPr>
        <p:txBody>
          <a:bodyPr wrap="none" rtlCol="0">
            <a:spAutoFit/>
          </a:bodyPr>
          <a:lstStyle/>
          <a:p>
            <a:r>
              <a:rPr lang="en-US" sz="2000" i="1" dirty="0">
                <a:solidFill>
                  <a:srgbClr val="0070C0"/>
                </a:solidFill>
              </a:rPr>
              <a:t>From Chapter 4</a:t>
            </a:r>
          </a:p>
        </p:txBody>
      </p:sp>
    </p:spTree>
    <p:extLst>
      <p:ext uri="{BB962C8B-B14F-4D97-AF65-F5344CB8AC3E}">
        <p14:creationId xmlns:p14="http://schemas.microsoft.com/office/powerpoint/2010/main" val="35631343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76200" y="1061520"/>
            <a:ext cx="9018007" cy="5567880"/>
          </a:xfrm>
        </p:spPr>
        <p:txBody>
          <a:bodyPr/>
          <a:lstStyle/>
          <a:p>
            <a:pPr algn="l"/>
            <a:r>
              <a:rPr lang="en-US" sz="2500" dirty="0">
                <a:solidFill>
                  <a:schemeClr val="accent4"/>
                </a:solidFill>
                <a:latin typeface="Arial" charset="0"/>
                <a:ea typeface="Arial" charset="0"/>
                <a:cs typeface="Arial" charset="0"/>
              </a:rPr>
              <a:t>You have a solution of the weak acid </a:t>
            </a:r>
            <a:r>
              <a:rPr lang="en-US" sz="2500" b="1" dirty="0">
                <a:solidFill>
                  <a:schemeClr val="accent4"/>
                </a:solidFill>
                <a:latin typeface="Arial" charset="0"/>
                <a:ea typeface="Arial" charset="0"/>
                <a:cs typeface="Arial" charset="0"/>
              </a:rPr>
              <a:t>HA</a:t>
            </a:r>
            <a:r>
              <a:rPr lang="en-US" sz="2500" dirty="0">
                <a:solidFill>
                  <a:schemeClr val="accent4"/>
                </a:solidFill>
                <a:latin typeface="Arial" charset="0"/>
                <a:ea typeface="Arial" charset="0"/>
                <a:cs typeface="Arial" charset="0"/>
              </a:rPr>
              <a:t> and add some </a:t>
            </a:r>
            <a:r>
              <a:rPr lang="en-US" sz="2500" b="1" dirty="0" err="1">
                <a:solidFill>
                  <a:schemeClr val="accent4"/>
                </a:solidFill>
                <a:latin typeface="Arial" charset="0"/>
                <a:ea typeface="Arial" charset="0"/>
                <a:cs typeface="Arial" charset="0"/>
              </a:rPr>
              <a:t>HCl</a:t>
            </a:r>
            <a:r>
              <a:rPr lang="en-US" sz="2500" dirty="0">
                <a:solidFill>
                  <a:schemeClr val="accent4"/>
                </a:solidFill>
                <a:latin typeface="Arial" charset="0"/>
                <a:ea typeface="Arial" charset="0"/>
                <a:cs typeface="Arial" charset="0"/>
              </a:rPr>
              <a:t> to it. What are the major species in solution? What do you need to know to calculate the pH of solution, and how would you use this information? How does the pH of the solution of just the </a:t>
            </a:r>
            <a:r>
              <a:rPr lang="en-US" sz="2500" b="1" dirty="0">
                <a:solidFill>
                  <a:schemeClr val="accent4"/>
                </a:solidFill>
                <a:latin typeface="Arial" charset="0"/>
                <a:ea typeface="Arial" charset="0"/>
                <a:cs typeface="Arial" charset="0"/>
              </a:rPr>
              <a:t>HA</a:t>
            </a:r>
            <a:r>
              <a:rPr lang="en-US" sz="2500" dirty="0">
                <a:solidFill>
                  <a:schemeClr val="accent4"/>
                </a:solidFill>
                <a:latin typeface="Arial" charset="0"/>
                <a:ea typeface="Arial" charset="0"/>
                <a:cs typeface="Arial" charset="0"/>
              </a:rPr>
              <a:t> compare with that of the final mixture? Explain.</a:t>
            </a:r>
            <a:br>
              <a:rPr lang="en-US" sz="2500" dirty="0">
                <a:solidFill>
                  <a:schemeClr val="accent4"/>
                </a:solidFill>
                <a:latin typeface="Arial" charset="0"/>
                <a:ea typeface="Arial" charset="0"/>
                <a:cs typeface="Arial" charset="0"/>
              </a:rPr>
            </a:br>
            <a:br>
              <a:rPr lang="en-US" sz="2500" dirty="0">
                <a:solidFill>
                  <a:schemeClr val="accent4"/>
                </a:solidFill>
                <a:latin typeface="Arial" charset="0"/>
                <a:ea typeface="Arial" charset="0"/>
                <a:cs typeface="Arial" charset="0"/>
              </a:rPr>
            </a:br>
            <a:endParaRPr lang="en-US" sz="2500" dirty="0">
              <a:solidFill>
                <a:schemeClr val="accent4"/>
              </a:solidFill>
              <a:latin typeface="Arial" charset="0"/>
              <a:ea typeface="Arial" charset="0"/>
              <a:cs typeface="Arial" charset="0"/>
            </a:endParaRPr>
          </a:p>
        </p:txBody>
      </p:sp>
      <p:pic>
        <p:nvPicPr>
          <p:cNvPr id="3" name="TPChart" hidden="1"/>
          <p:cNvPicPr>
            <a:picLocks/>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814324" y="4237113"/>
            <a:ext cx="2329676" cy="2620887"/>
          </a:xfrm>
          <a:prstGeom prst="rect">
            <a:avLst/>
          </a:prstGeom>
        </p:spPr>
      </p:pic>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a:ln>
                  <a:noFill/>
                </a:ln>
                <a:solidFill>
                  <a:srgbClr val="084333"/>
                </a:solidFill>
                <a:effectLst/>
                <a:uLnTx/>
                <a:uFillTx/>
                <a:latin typeface="Georgia"/>
                <a:ea typeface="+mj-ea"/>
                <a:cs typeface="Georgia"/>
              </a:rPr>
              <a:t>Discussion: Aqueous Equilibria</a:t>
            </a:r>
            <a:endParaRPr kumimoji="0" lang="en-US" sz="44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Tree>
    <p:custDataLst>
      <p:tags r:id="rId1"/>
    </p:custDataLst>
    <p:extLst>
      <p:ext uri="{BB962C8B-B14F-4D97-AF65-F5344CB8AC3E}">
        <p14:creationId xmlns:p14="http://schemas.microsoft.com/office/powerpoint/2010/main" val="76811745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rgbClr val="084333"/>
                </a:solidFill>
                <a:cs typeface="Arial" panose="020B0604020202020204" pitchFamily="34" charset="0"/>
              </a:rPr>
              <a:t>Triprotic</a:t>
            </a:r>
            <a:r>
              <a:rPr lang="en-US" sz="4400" kern="0" dirty="0">
                <a:solidFill>
                  <a:srgbClr val="084333"/>
                </a:solidFill>
                <a:cs typeface="Arial" panose="020B0604020202020204" pitchFamily="34" charset="0"/>
              </a:rPr>
              <a:t> Acids: Phosphoric Acid</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4"/>
          <p:cNvPicPr>
            <a:picLocks noGrp="1" noChangeAspect="1"/>
          </p:cNvPicPr>
          <p:nvPr/>
        </p:nvPicPr>
        <p:blipFill rotWithShape="1">
          <a:blip r:embed="rId2">
            <a:extLst>
              <a:ext uri="{28A0092B-C50C-407E-A947-70E740481C1C}">
                <a14:useLocalDpi xmlns:a14="http://schemas.microsoft.com/office/drawing/2010/main" val="0"/>
              </a:ext>
            </a:extLst>
          </a:blip>
          <a:srcRect t="3704" b="50000"/>
          <a:stretch/>
        </p:blipFill>
        <p:spPr>
          <a:xfrm>
            <a:off x="49892" y="1295400"/>
            <a:ext cx="9017908" cy="3810000"/>
          </a:xfrm>
          <a:prstGeom prst="rect">
            <a:avLst/>
          </a:prstGeom>
        </p:spPr>
      </p:pic>
    </p:spTree>
    <p:extLst>
      <p:ext uri="{BB962C8B-B14F-4D97-AF65-F5344CB8AC3E}">
        <p14:creationId xmlns:p14="http://schemas.microsoft.com/office/powerpoint/2010/main" val="45700019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rgbClr val="084333"/>
                </a:solidFill>
                <a:cs typeface="Arial" panose="020B0604020202020204" pitchFamily="34" charset="0"/>
              </a:rPr>
              <a:t>Triprotic</a:t>
            </a:r>
            <a:r>
              <a:rPr lang="en-US" sz="4400" kern="0" dirty="0">
                <a:solidFill>
                  <a:srgbClr val="084333"/>
                </a:solidFill>
                <a:cs typeface="Arial" panose="020B0604020202020204" pitchFamily="34" charset="0"/>
              </a:rPr>
              <a:t> Acids: Citric Acid</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7" name="Content Placeholder 4"/>
          <p:cNvPicPr>
            <a:picLocks noGrp="1" noChangeAspect="1"/>
          </p:cNvPicPr>
          <p:nvPr/>
        </p:nvPicPr>
        <p:blipFill rotWithShape="1">
          <a:blip r:embed="rId2">
            <a:extLst>
              <a:ext uri="{28A0092B-C50C-407E-A947-70E740481C1C}">
                <a14:useLocalDpi xmlns:a14="http://schemas.microsoft.com/office/drawing/2010/main" val="0"/>
              </a:ext>
            </a:extLst>
          </a:blip>
          <a:srcRect t="51515"/>
          <a:stretch/>
        </p:blipFill>
        <p:spPr>
          <a:xfrm>
            <a:off x="123379" y="1295400"/>
            <a:ext cx="8897242" cy="3936718"/>
          </a:xfrm>
          <a:prstGeom prst="rect">
            <a:avLst/>
          </a:prstGeom>
        </p:spPr>
      </p:pic>
    </p:spTree>
    <p:extLst>
      <p:ext uri="{BB962C8B-B14F-4D97-AF65-F5344CB8AC3E}">
        <p14:creationId xmlns:p14="http://schemas.microsoft.com/office/powerpoint/2010/main" val="225574829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6" name="Rectangle 3"/>
          <p:cNvSpPr>
            <a:spLocks noGrp="1" noChangeArrowheads="1"/>
          </p:cNvSpPr>
          <p:nvPr>
            <p:ph type="body" idx="1"/>
          </p:nvPr>
        </p:nvSpPr>
        <p:spPr>
          <a:xfrm>
            <a:off x="0" y="1008197"/>
            <a:ext cx="8991600" cy="1014103"/>
          </a:xfrm>
        </p:spPr>
        <p:txBody>
          <a:bodyPr/>
          <a:lstStyle/>
          <a:p>
            <a:pPr marL="0" indent="0" eaLnBrk="1" hangingPunct="1">
              <a:buFontTx/>
              <a:buNone/>
            </a:pPr>
            <a:r>
              <a:rPr lang="en-US" sz="3000" dirty="0">
                <a:solidFill>
                  <a:schemeClr val="accent4"/>
                </a:solidFill>
                <a:latin typeface="Arial" charset="0"/>
                <a:cs typeface="Arial" charset="0"/>
              </a:rPr>
              <a:t>Calculate the pH of 0.100 </a:t>
            </a:r>
            <a:r>
              <a:rPr lang="en-US" sz="3000" i="1" dirty="0">
                <a:solidFill>
                  <a:schemeClr val="accent4"/>
                </a:solidFill>
                <a:latin typeface="Arial" charset="0"/>
                <a:cs typeface="Arial" charset="0"/>
              </a:rPr>
              <a:t>M</a:t>
            </a:r>
            <a:r>
              <a:rPr lang="en-US" sz="3000" dirty="0">
                <a:solidFill>
                  <a:schemeClr val="accent4"/>
                </a:solidFill>
                <a:latin typeface="Arial" charset="0"/>
                <a:cs typeface="Arial" charset="0"/>
              </a:rPr>
              <a:t> carbonic acid solution (</a:t>
            </a:r>
            <a:r>
              <a:rPr lang="en-US" sz="3000" i="1" dirty="0">
                <a:solidFill>
                  <a:schemeClr val="accent4"/>
                </a:solidFill>
                <a:latin typeface="Arial" charset="0"/>
                <a:cs typeface="Arial" charset="0"/>
              </a:rPr>
              <a:t>K</a:t>
            </a:r>
            <a:r>
              <a:rPr lang="en-US" sz="3000" baseline="-25000" dirty="0">
                <a:solidFill>
                  <a:schemeClr val="accent4"/>
                </a:solidFill>
                <a:latin typeface="Arial" charset="0"/>
                <a:cs typeface="Arial" charset="0"/>
              </a:rPr>
              <a:t>a1</a:t>
            </a:r>
            <a:r>
              <a:rPr lang="en-US" sz="3000" dirty="0">
                <a:solidFill>
                  <a:schemeClr val="accent4"/>
                </a:solidFill>
                <a:latin typeface="Arial" charset="0"/>
                <a:cs typeface="Arial" charset="0"/>
              </a:rPr>
              <a:t> = 4.3 × 10</a:t>
            </a:r>
            <a:r>
              <a:rPr lang="en-US" sz="3000" baseline="30000" dirty="0">
                <a:solidFill>
                  <a:schemeClr val="accent4"/>
                </a:solidFill>
                <a:latin typeface="Arial" charset="0"/>
                <a:cs typeface="Arial" charset="0"/>
              </a:rPr>
              <a:t>-7</a:t>
            </a:r>
            <a:r>
              <a:rPr lang="en-US" sz="3000" dirty="0">
                <a:solidFill>
                  <a:schemeClr val="accent4"/>
                </a:solidFill>
                <a:latin typeface="Arial" charset="0"/>
                <a:cs typeface="Arial" charset="0"/>
              </a:rPr>
              <a:t> and </a:t>
            </a:r>
            <a:r>
              <a:rPr lang="en-US" sz="3000" i="1" dirty="0">
                <a:solidFill>
                  <a:schemeClr val="accent4"/>
                </a:solidFill>
                <a:latin typeface="Arial" charset="0"/>
                <a:cs typeface="Arial" charset="0"/>
              </a:rPr>
              <a:t>K</a:t>
            </a:r>
            <a:r>
              <a:rPr lang="en-US" sz="3000" baseline="-25000" dirty="0">
                <a:solidFill>
                  <a:schemeClr val="accent4"/>
                </a:solidFill>
                <a:latin typeface="Arial" charset="0"/>
                <a:cs typeface="Arial" charset="0"/>
              </a:rPr>
              <a:t>a2 </a:t>
            </a:r>
            <a:r>
              <a:rPr lang="en-US" sz="3000" dirty="0">
                <a:solidFill>
                  <a:schemeClr val="accent4"/>
                </a:solidFill>
                <a:latin typeface="Arial" charset="0"/>
                <a:cs typeface="Arial" charset="0"/>
              </a:rPr>
              <a:t>= 4.7 × 10</a:t>
            </a:r>
            <a:r>
              <a:rPr lang="en-US" sz="3000" baseline="30000" dirty="0">
                <a:solidFill>
                  <a:schemeClr val="accent4"/>
                </a:solidFill>
                <a:latin typeface="Arial" charset="0"/>
                <a:cs typeface="Arial" charset="0"/>
              </a:rPr>
              <a:t>-11</a:t>
            </a:r>
            <a:r>
              <a:rPr lang="en-US" sz="3000" dirty="0">
                <a:solidFill>
                  <a:schemeClr val="accent4"/>
                </a:solidFill>
                <a:latin typeface="Arial" charset="0"/>
                <a:cs typeface="Arial" charset="0"/>
              </a:rPr>
              <a:t>).</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pH of Diprotic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3"/>
          <p:cNvSpPr>
            <a:spLocks noChangeArrowheads="1"/>
          </p:cNvSpPr>
          <p:nvPr/>
        </p:nvSpPr>
        <p:spPr bwMode="auto">
          <a:xfrm>
            <a:off x="93133" y="1981200"/>
            <a:ext cx="8534400" cy="523220"/>
          </a:xfrm>
          <a:prstGeom prst="rect">
            <a:avLst/>
          </a:prstGeom>
          <a:noFill/>
          <a:ln w="9525">
            <a:noFill/>
            <a:miter lim="800000"/>
            <a:headEnd/>
            <a:tailEnd/>
          </a:ln>
        </p:spPr>
        <p:txBody>
          <a:bodyPr wrap="square">
            <a:spAutoFit/>
          </a:bodyPr>
          <a:lstStyle/>
          <a:p>
            <a:pPr marL="0" lvl="1"/>
            <a:r>
              <a:rPr lang="en-US" sz="2800" dirty="0">
                <a:solidFill>
                  <a:schemeClr val="accent4"/>
                </a:solidFill>
              </a:rPr>
              <a:t>H</a:t>
            </a:r>
            <a:r>
              <a:rPr lang="en-US" sz="2800" baseline="-25000" dirty="0">
                <a:solidFill>
                  <a:schemeClr val="accent4"/>
                </a:solidFill>
              </a:rPr>
              <a:t>2</a:t>
            </a:r>
            <a:r>
              <a:rPr lang="en-US" sz="2800" dirty="0">
                <a:solidFill>
                  <a:schemeClr val="accent4"/>
                </a:solidFill>
              </a:rPr>
              <a:t>CO</a:t>
            </a:r>
            <a:r>
              <a:rPr lang="en-US" sz="2800" baseline="-25000" dirty="0">
                <a:solidFill>
                  <a:schemeClr val="accent4"/>
                </a:solidFill>
              </a:rPr>
              <a:t>3</a:t>
            </a:r>
            <a:r>
              <a:rPr lang="en-US" sz="2800" dirty="0">
                <a:solidFill>
                  <a:schemeClr val="accent4"/>
                </a:solidFill>
              </a:rPr>
              <a:t>(</a:t>
            </a:r>
            <a:r>
              <a:rPr lang="en-US" sz="2800" i="1" dirty="0">
                <a:solidFill>
                  <a:schemeClr val="accent4"/>
                </a:solidFill>
              </a:rPr>
              <a:t>aq</a:t>
            </a:r>
            <a:r>
              <a:rPr lang="en-US" sz="2800" dirty="0">
                <a:solidFill>
                  <a:schemeClr val="accent4"/>
                </a:solidFill>
              </a:rPr>
              <a:t>) ⇌ H</a:t>
            </a:r>
            <a:r>
              <a:rPr lang="en-US" sz="2800" baseline="30000" dirty="0">
                <a:solidFill>
                  <a:schemeClr val="accent4"/>
                </a:solidFill>
              </a:rPr>
              <a:t>+</a:t>
            </a:r>
            <a:r>
              <a:rPr lang="en-US" sz="2800" dirty="0">
                <a:solidFill>
                  <a:schemeClr val="accent4"/>
                </a:solidFill>
              </a:rPr>
              <a:t>(</a:t>
            </a:r>
            <a:r>
              <a:rPr lang="en-US" sz="2800" i="1" dirty="0">
                <a:solidFill>
                  <a:schemeClr val="accent4"/>
                </a:solidFill>
              </a:rPr>
              <a:t>aq</a:t>
            </a:r>
            <a:r>
              <a:rPr lang="en-US" sz="2800" dirty="0">
                <a:solidFill>
                  <a:schemeClr val="accent4"/>
                </a:solidFill>
              </a:rPr>
              <a:t>) + HCO</a:t>
            </a:r>
            <a:r>
              <a:rPr lang="en-US" sz="2800" baseline="-25000" dirty="0">
                <a:solidFill>
                  <a:schemeClr val="accent4"/>
                </a:solidFill>
              </a:rPr>
              <a:t>3</a:t>
            </a:r>
            <a:r>
              <a:rPr lang="en-US" sz="2800" baseline="30000" dirty="0">
                <a:solidFill>
                  <a:schemeClr val="accent4"/>
                </a:solidFill>
              </a:rPr>
              <a:t>-</a:t>
            </a:r>
            <a:r>
              <a:rPr lang="en-US" sz="2800" dirty="0">
                <a:solidFill>
                  <a:schemeClr val="accent4"/>
                </a:solidFill>
              </a:rPr>
              <a:t>(</a:t>
            </a:r>
            <a:r>
              <a:rPr lang="en-US" sz="2800" i="1" dirty="0">
                <a:solidFill>
                  <a:schemeClr val="accent4"/>
                </a:solidFill>
              </a:rPr>
              <a:t>aq</a:t>
            </a:r>
            <a:r>
              <a:rPr lang="en-US" sz="2800" dirty="0">
                <a:solidFill>
                  <a:schemeClr val="accent4"/>
                </a:solidFill>
              </a:rPr>
              <a:t>)</a:t>
            </a:r>
          </a:p>
        </p:txBody>
      </p:sp>
      <p:sp>
        <p:nvSpPr>
          <p:cNvPr id="8" name="Rectangle 3"/>
          <p:cNvSpPr>
            <a:spLocks noChangeArrowheads="1"/>
          </p:cNvSpPr>
          <p:nvPr/>
        </p:nvSpPr>
        <p:spPr bwMode="auto">
          <a:xfrm>
            <a:off x="5427133" y="1981200"/>
            <a:ext cx="3429000" cy="523220"/>
          </a:xfrm>
          <a:prstGeom prst="rect">
            <a:avLst/>
          </a:prstGeom>
          <a:noFill/>
          <a:ln w="9525">
            <a:noFill/>
            <a:miter lim="800000"/>
            <a:headEnd/>
            <a:tailEnd/>
          </a:ln>
        </p:spPr>
        <p:txBody>
          <a:bodyPr wrap="square">
            <a:spAutoFit/>
          </a:bodyPr>
          <a:lstStyle/>
          <a:p>
            <a:pPr marL="0" lvl="1"/>
            <a:r>
              <a:rPr lang="en-US" sz="2800" dirty="0">
                <a:solidFill>
                  <a:schemeClr val="accent4"/>
                </a:solidFill>
              </a:rPr>
              <a:t>⇌ H</a:t>
            </a:r>
            <a:r>
              <a:rPr lang="en-US" sz="2800" baseline="30000" dirty="0">
                <a:solidFill>
                  <a:schemeClr val="accent4"/>
                </a:solidFill>
              </a:rPr>
              <a:t>+</a:t>
            </a:r>
            <a:r>
              <a:rPr lang="en-US" sz="2800" dirty="0">
                <a:solidFill>
                  <a:schemeClr val="accent4"/>
                </a:solidFill>
              </a:rPr>
              <a:t>(</a:t>
            </a:r>
            <a:r>
              <a:rPr lang="en-US" sz="2800" i="1" dirty="0">
                <a:solidFill>
                  <a:schemeClr val="accent4"/>
                </a:solidFill>
              </a:rPr>
              <a:t>aq</a:t>
            </a:r>
            <a:r>
              <a:rPr lang="en-US" sz="2800" dirty="0">
                <a:solidFill>
                  <a:schemeClr val="accent4"/>
                </a:solidFill>
              </a:rPr>
              <a:t>) + CO</a:t>
            </a:r>
            <a:r>
              <a:rPr lang="en-US" sz="2800" baseline="-25000" dirty="0">
                <a:solidFill>
                  <a:schemeClr val="accent4"/>
                </a:solidFill>
              </a:rPr>
              <a:t>3</a:t>
            </a:r>
            <a:r>
              <a:rPr lang="en-US" sz="2800" baseline="30000" dirty="0">
                <a:solidFill>
                  <a:schemeClr val="accent4"/>
                </a:solidFill>
              </a:rPr>
              <a:t>-</a:t>
            </a:r>
            <a:r>
              <a:rPr lang="en-US" sz="2800" dirty="0">
                <a:solidFill>
                  <a:schemeClr val="accent4"/>
                </a:solidFill>
              </a:rPr>
              <a:t>(</a:t>
            </a:r>
            <a:r>
              <a:rPr lang="en-US" sz="2800" i="1" dirty="0">
                <a:solidFill>
                  <a:schemeClr val="accent4"/>
                </a:solidFill>
              </a:rPr>
              <a:t>aq</a:t>
            </a:r>
            <a:r>
              <a:rPr lang="en-US" sz="2800" dirty="0">
                <a:solidFill>
                  <a:schemeClr val="accent4"/>
                </a:solidFill>
              </a:rPr>
              <a:t>)</a:t>
            </a:r>
          </a:p>
        </p:txBody>
      </p:sp>
      <p:sp>
        <p:nvSpPr>
          <p:cNvPr id="9" name="Rectangle 3"/>
          <p:cNvSpPr>
            <a:spLocks noChangeArrowheads="1"/>
          </p:cNvSpPr>
          <p:nvPr/>
        </p:nvSpPr>
        <p:spPr bwMode="auto">
          <a:xfrm>
            <a:off x="2565400" y="2653027"/>
            <a:ext cx="685800" cy="369332"/>
          </a:xfrm>
          <a:prstGeom prst="rect">
            <a:avLst/>
          </a:prstGeom>
          <a:noFill/>
          <a:ln w="9525">
            <a:noFill/>
            <a:miter lim="800000"/>
            <a:headEnd/>
            <a:tailEnd/>
          </a:ln>
        </p:spPr>
        <p:txBody>
          <a:bodyPr wrap="square">
            <a:spAutoFit/>
          </a:bodyPr>
          <a:lstStyle/>
          <a:p>
            <a:pPr marL="0" lvl="1"/>
            <a:r>
              <a:rPr lang="en-US" i="1" dirty="0">
                <a:solidFill>
                  <a:srgbClr val="FF0000"/>
                </a:solidFill>
              </a:rPr>
              <a:t>K</a:t>
            </a:r>
            <a:r>
              <a:rPr lang="en-US" baseline="-25000" dirty="0">
                <a:solidFill>
                  <a:srgbClr val="FF0000"/>
                </a:solidFill>
              </a:rPr>
              <a:t>a1</a:t>
            </a:r>
            <a:endParaRPr lang="en-US" dirty="0">
              <a:solidFill>
                <a:srgbClr val="FF0000"/>
              </a:solidFill>
            </a:endParaRPr>
          </a:p>
        </p:txBody>
      </p:sp>
      <p:sp>
        <p:nvSpPr>
          <p:cNvPr id="10" name="Rectangle 3"/>
          <p:cNvSpPr>
            <a:spLocks noChangeArrowheads="1"/>
          </p:cNvSpPr>
          <p:nvPr/>
        </p:nvSpPr>
        <p:spPr bwMode="auto">
          <a:xfrm>
            <a:off x="6321425" y="2688947"/>
            <a:ext cx="685800" cy="369332"/>
          </a:xfrm>
          <a:prstGeom prst="rect">
            <a:avLst/>
          </a:prstGeom>
          <a:noFill/>
          <a:ln w="9525">
            <a:noFill/>
            <a:miter lim="800000"/>
            <a:headEnd/>
            <a:tailEnd/>
          </a:ln>
        </p:spPr>
        <p:txBody>
          <a:bodyPr wrap="square">
            <a:spAutoFit/>
          </a:bodyPr>
          <a:lstStyle/>
          <a:p>
            <a:pPr marL="0" lvl="1"/>
            <a:r>
              <a:rPr lang="en-US" i="1" dirty="0">
                <a:solidFill>
                  <a:srgbClr val="FF0000"/>
                </a:solidFill>
              </a:rPr>
              <a:t>K</a:t>
            </a:r>
            <a:r>
              <a:rPr lang="en-US" baseline="-25000" dirty="0">
                <a:solidFill>
                  <a:srgbClr val="FF0000"/>
                </a:solidFill>
              </a:rPr>
              <a:t>a2</a:t>
            </a:r>
            <a:endParaRPr lang="en-US" dirty="0">
              <a:solidFill>
                <a:srgbClr val="FF000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454171978"/>
              </p:ext>
            </p:extLst>
          </p:nvPr>
        </p:nvGraphicFramePr>
        <p:xfrm>
          <a:off x="370837" y="2996971"/>
          <a:ext cx="3320630" cy="813029"/>
        </p:xfrm>
        <a:graphic>
          <a:graphicData uri="http://schemas.openxmlformats.org/presentationml/2006/ole">
            <mc:AlternateContent xmlns:mc="http://schemas.openxmlformats.org/markup-compatibility/2006">
              <mc:Choice xmlns:v="urn:schemas-microsoft-com:vml" Requires="v">
                <p:oleObj spid="_x0000_s15412" name="Equation" r:id="rId4" imgW="1866600" imgH="457200" progId="Equation.3">
                  <p:embed/>
                </p:oleObj>
              </mc:Choice>
              <mc:Fallback>
                <p:oleObj name="Equation" r:id="rId4" imgW="1866600" imgH="457200" progId="Equation.3">
                  <p:embed/>
                  <p:pic>
                    <p:nvPicPr>
                      <p:cNvPr id="11" name="Object 10"/>
                      <p:cNvPicPr/>
                      <p:nvPr/>
                    </p:nvPicPr>
                    <p:blipFill>
                      <a:blip r:embed="rId5"/>
                      <a:stretch>
                        <a:fillRect/>
                      </a:stretch>
                    </p:blipFill>
                    <p:spPr>
                      <a:xfrm>
                        <a:off x="370837" y="2996971"/>
                        <a:ext cx="3320630" cy="813029"/>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138749443"/>
              </p:ext>
            </p:extLst>
          </p:nvPr>
        </p:nvGraphicFramePr>
        <p:xfrm>
          <a:off x="5380109" y="3099837"/>
          <a:ext cx="3535291" cy="862563"/>
        </p:xfrm>
        <a:graphic>
          <a:graphicData uri="http://schemas.openxmlformats.org/presentationml/2006/ole">
            <mc:AlternateContent xmlns:mc="http://schemas.openxmlformats.org/markup-compatibility/2006">
              <mc:Choice xmlns:v="urn:schemas-microsoft-com:vml" Requires="v">
                <p:oleObj spid="_x0000_s15413" name="Equation" r:id="rId6" imgW="1866600" imgH="457200" progId="Equation.3">
                  <p:embed/>
                </p:oleObj>
              </mc:Choice>
              <mc:Fallback>
                <p:oleObj name="Equation" r:id="rId6" imgW="1866600" imgH="457200" progId="Equation.3">
                  <p:embed/>
                  <p:pic>
                    <p:nvPicPr>
                      <p:cNvPr id="12" name="Object 11"/>
                      <p:cNvPicPr/>
                      <p:nvPr/>
                    </p:nvPicPr>
                    <p:blipFill>
                      <a:blip r:embed="rId7"/>
                      <a:stretch>
                        <a:fillRect/>
                      </a:stretch>
                    </p:blipFill>
                    <p:spPr>
                      <a:xfrm>
                        <a:off x="5380109" y="3099837"/>
                        <a:ext cx="3535291" cy="862563"/>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33208841"/>
              </p:ext>
            </p:extLst>
          </p:nvPr>
        </p:nvGraphicFramePr>
        <p:xfrm>
          <a:off x="1295400" y="3810000"/>
          <a:ext cx="2362200" cy="813281"/>
        </p:xfrm>
        <a:graphic>
          <a:graphicData uri="http://schemas.openxmlformats.org/presentationml/2006/ole">
            <mc:AlternateContent xmlns:mc="http://schemas.openxmlformats.org/markup-compatibility/2006">
              <mc:Choice xmlns:v="urn:schemas-microsoft-com:vml" Requires="v">
                <p:oleObj spid="_x0000_s15414" name="Equation" r:id="rId8" imgW="1917700" imgH="660400" progId="Equation.3">
                  <p:embed/>
                </p:oleObj>
              </mc:Choice>
              <mc:Fallback>
                <p:oleObj name="Equation" r:id="rId8" imgW="1917700" imgH="660400" progId="Equation.3">
                  <p:embed/>
                  <p:pic>
                    <p:nvPicPr>
                      <p:cNvPr id="13" name="Object 12"/>
                      <p:cNvPicPr/>
                      <p:nvPr/>
                    </p:nvPicPr>
                    <p:blipFill>
                      <a:blip r:embed="rId9"/>
                      <a:stretch>
                        <a:fillRect/>
                      </a:stretch>
                    </p:blipFill>
                    <p:spPr>
                      <a:xfrm>
                        <a:off x="1295400" y="3810000"/>
                        <a:ext cx="2362200" cy="813281"/>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045121804"/>
              </p:ext>
            </p:extLst>
          </p:nvPr>
        </p:nvGraphicFramePr>
        <p:xfrm>
          <a:off x="1600200" y="4648200"/>
          <a:ext cx="2198215" cy="824013"/>
        </p:xfrm>
        <a:graphic>
          <a:graphicData uri="http://schemas.openxmlformats.org/presentationml/2006/ole">
            <mc:AlternateContent xmlns:mc="http://schemas.openxmlformats.org/markup-compatibility/2006">
              <mc:Choice xmlns:v="urn:schemas-microsoft-com:vml" Requires="v">
                <p:oleObj spid="_x0000_s15415" name="Equation" r:id="rId10" imgW="1117440" imgH="419040" progId="Equation.3">
                  <p:embed/>
                </p:oleObj>
              </mc:Choice>
              <mc:Fallback>
                <p:oleObj name="Equation" r:id="rId10" imgW="1117440" imgH="419040" progId="Equation.3">
                  <p:embed/>
                  <p:pic>
                    <p:nvPicPr>
                      <p:cNvPr id="14" name="Object 13"/>
                      <p:cNvPicPr/>
                      <p:nvPr/>
                    </p:nvPicPr>
                    <p:blipFill>
                      <a:blip r:embed="rId11"/>
                      <a:stretch>
                        <a:fillRect/>
                      </a:stretch>
                    </p:blipFill>
                    <p:spPr>
                      <a:xfrm>
                        <a:off x="1600200" y="4648200"/>
                        <a:ext cx="2198215" cy="824013"/>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185929319"/>
              </p:ext>
            </p:extLst>
          </p:nvPr>
        </p:nvGraphicFramePr>
        <p:xfrm>
          <a:off x="219075" y="5486400"/>
          <a:ext cx="3895725" cy="530225"/>
        </p:xfrm>
        <a:graphic>
          <a:graphicData uri="http://schemas.openxmlformats.org/presentationml/2006/ole">
            <mc:AlternateContent xmlns:mc="http://schemas.openxmlformats.org/markup-compatibility/2006">
              <mc:Choice xmlns:v="urn:schemas-microsoft-com:vml" Requires="v">
                <p:oleObj spid="_x0000_s15416" name="Equation" r:id="rId12" imgW="3162300" imgH="431800" progId="Equation.3">
                  <p:embed/>
                </p:oleObj>
              </mc:Choice>
              <mc:Fallback>
                <p:oleObj name="Equation" r:id="rId12" imgW="3162300" imgH="431800" progId="Equation.3">
                  <p:embed/>
                  <p:pic>
                    <p:nvPicPr>
                      <p:cNvPr id="15" name="Object 14"/>
                      <p:cNvPicPr/>
                      <p:nvPr/>
                    </p:nvPicPr>
                    <p:blipFill>
                      <a:blip r:embed="rId13"/>
                      <a:stretch>
                        <a:fillRect/>
                      </a:stretch>
                    </p:blipFill>
                    <p:spPr>
                      <a:xfrm>
                        <a:off x="219075" y="5486400"/>
                        <a:ext cx="3895725" cy="530225"/>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580690094"/>
              </p:ext>
            </p:extLst>
          </p:nvPr>
        </p:nvGraphicFramePr>
        <p:xfrm>
          <a:off x="5880100" y="4002088"/>
          <a:ext cx="3035300" cy="874712"/>
        </p:xfrm>
        <a:graphic>
          <a:graphicData uri="http://schemas.openxmlformats.org/presentationml/2006/ole">
            <mc:AlternateContent xmlns:mc="http://schemas.openxmlformats.org/markup-compatibility/2006">
              <mc:Choice xmlns:v="urn:schemas-microsoft-com:vml" Requires="v">
                <p:oleObj spid="_x0000_s15417" name="Equation" r:id="rId14" imgW="2463800" imgH="711200" progId="Equation.3">
                  <p:embed/>
                </p:oleObj>
              </mc:Choice>
              <mc:Fallback>
                <p:oleObj name="Equation" r:id="rId14" imgW="2463800" imgH="711200" progId="Equation.3">
                  <p:embed/>
                  <p:pic>
                    <p:nvPicPr>
                      <p:cNvPr id="16" name="Object 15"/>
                      <p:cNvPicPr/>
                      <p:nvPr/>
                    </p:nvPicPr>
                    <p:blipFill>
                      <a:blip r:embed="rId15"/>
                      <a:stretch>
                        <a:fillRect/>
                      </a:stretch>
                    </p:blipFill>
                    <p:spPr>
                      <a:xfrm>
                        <a:off x="5880100" y="4002088"/>
                        <a:ext cx="3035300" cy="874712"/>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792226073"/>
              </p:ext>
            </p:extLst>
          </p:nvPr>
        </p:nvGraphicFramePr>
        <p:xfrm>
          <a:off x="6286500" y="4797425"/>
          <a:ext cx="2628900" cy="765175"/>
        </p:xfrm>
        <a:graphic>
          <a:graphicData uri="http://schemas.openxmlformats.org/presentationml/2006/ole">
            <mc:AlternateContent xmlns:mc="http://schemas.openxmlformats.org/markup-compatibility/2006">
              <mc:Choice xmlns:v="urn:schemas-microsoft-com:vml" Requires="v">
                <p:oleObj spid="_x0000_s15418" name="Equation" r:id="rId16" imgW="2133600" imgH="622300" progId="Equation.3">
                  <p:embed/>
                </p:oleObj>
              </mc:Choice>
              <mc:Fallback>
                <p:oleObj name="Equation" r:id="rId16" imgW="2133600" imgH="622300" progId="Equation.3">
                  <p:embed/>
                  <p:pic>
                    <p:nvPicPr>
                      <p:cNvPr id="17" name="Object 16"/>
                      <p:cNvPicPr/>
                      <p:nvPr/>
                    </p:nvPicPr>
                    <p:blipFill>
                      <a:blip r:embed="rId17"/>
                      <a:stretch>
                        <a:fillRect/>
                      </a:stretch>
                    </p:blipFill>
                    <p:spPr>
                      <a:xfrm>
                        <a:off x="6286500" y="4797425"/>
                        <a:ext cx="2628900" cy="765175"/>
                      </a:xfrm>
                      <a:prstGeom prst="rect">
                        <a:avLst/>
                      </a:prstGeom>
                      <a:noFill/>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265031855"/>
              </p:ext>
            </p:extLst>
          </p:nvPr>
        </p:nvGraphicFramePr>
        <p:xfrm>
          <a:off x="6378045" y="5612383"/>
          <a:ext cx="2689755" cy="517797"/>
        </p:xfrm>
        <a:graphic>
          <a:graphicData uri="http://schemas.openxmlformats.org/presentationml/2006/ole">
            <mc:AlternateContent xmlns:mc="http://schemas.openxmlformats.org/markup-compatibility/2006">
              <mc:Choice xmlns:v="urn:schemas-microsoft-com:vml" Requires="v">
                <p:oleObj spid="_x0000_s15419" name="Equation" r:id="rId18" imgW="2235200" imgH="431800" progId="Equation.3">
                  <p:embed/>
                </p:oleObj>
              </mc:Choice>
              <mc:Fallback>
                <p:oleObj name="Equation" r:id="rId18" imgW="2235200" imgH="431800" progId="Equation.3">
                  <p:embed/>
                  <p:pic>
                    <p:nvPicPr>
                      <p:cNvPr id="18" name="Object 17"/>
                      <p:cNvPicPr/>
                      <p:nvPr/>
                    </p:nvPicPr>
                    <p:blipFill>
                      <a:blip r:embed="rId19"/>
                      <a:stretch>
                        <a:fillRect/>
                      </a:stretch>
                    </p:blipFill>
                    <p:spPr>
                      <a:xfrm>
                        <a:off x="6378045" y="5612383"/>
                        <a:ext cx="2689755" cy="517797"/>
                      </a:xfrm>
                      <a:prstGeom prst="rect">
                        <a:avLst/>
                      </a:prstGeom>
                      <a:noFill/>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219503365"/>
              </p:ext>
            </p:extLst>
          </p:nvPr>
        </p:nvGraphicFramePr>
        <p:xfrm>
          <a:off x="2286000" y="6075363"/>
          <a:ext cx="5459413" cy="377025"/>
        </p:xfrm>
        <a:graphic>
          <a:graphicData uri="http://schemas.openxmlformats.org/presentationml/2006/ole">
            <mc:AlternateContent xmlns:mc="http://schemas.openxmlformats.org/markup-compatibility/2006">
              <mc:Choice xmlns:v="urn:schemas-microsoft-com:vml" Requires="v">
                <p:oleObj spid="_x0000_s15420" name="Equation" r:id="rId20" imgW="3301920" imgH="228600" progId="Equation.3">
                  <p:embed/>
                </p:oleObj>
              </mc:Choice>
              <mc:Fallback>
                <p:oleObj name="Equation" r:id="rId20" imgW="3301920" imgH="228600" progId="Equation.3">
                  <p:embed/>
                  <p:pic>
                    <p:nvPicPr>
                      <p:cNvPr id="19" name="Object 18"/>
                      <p:cNvPicPr/>
                      <p:nvPr/>
                    </p:nvPicPr>
                    <p:blipFill>
                      <a:blip r:embed="rId21"/>
                      <a:stretch>
                        <a:fillRect/>
                      </a:stretch>
                    </p:blipFill>
                    <p:spPr>
                      <a:xfrm>
                        <a:off x="2286000" y="6075363"/>
                        <a:ext cx="5459413" cy="377025"/>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896238767"/>
              </p:ext>
            </p:extLst>
          </p:nvPr>
        </p:nvGraphicFramePr>
        <p:xfrm>
          <a:off x="2743200" y="6493475"/>
          <a:ext cx="4038600" cy="364525"/>
        </p:xfrm>
        <a:graphic>
          <a:graphicData uri="http://schemas.openxmlformats.org/presentationml/2006/ole">
            <mc:AlternateContent xmlns:mc="http://schemas.openxmlformats.org/markup-compatibility/2006">
              <mc:Choice xmlns:v="urn:schemas-microsoft-com:vml" Requires="v">
                <p:oleObj spid="_x0000_s15421" name="Equation" r:id="rId22" imgW="2527200" imgH="228600" progId="Equation.3">
                  <p:embed/>
                </p:oleObj>
              </mc:Choice>
              <mc:Fallback>
                <p:oleObj name="Equation" r:id="rId22" imgW="2527200" imgH="228600" progId="Equation.3">
                  <p:embed/>
                  <p:pic>
                    <p:nvPicPr>
                      <p:cNvPr id="21" name="Object 20"/>
                      <p:cNvPicPr/>
                      <p:nvPr/>
                    </p:nvPicPr>
                    <p:blipFill>
                      <a:blip r:embed="rId23"/>
                      <a:stretch>
                        <a:fillRect/>
                      </a:stretch>
                    </p:blipFill>
                    <p:spPr>
                      <a:xfrm>
                        <a:off x="2743200" y="6493475"/>
                        <a:ext cx="4038600" cy="364525"/>
                      </a:xfrm>
                      <a:prstGeom prst="rect">
                        <a:avLst/>
                      </a:prstGeom>
                      <a:noFill/>
                    </p:spPr>
                  </p:pic>
                </p:oleObj>
              </mc:Fallback>
            </mc:AlternateContent>
          </a:graphicData>
        </a:graphic>
      </p:graphicFrame>
      <p:sp>
        <p:nvSpPr>
          <p:cNvPr id="22" name="Rectangle 21"/>
          <p:cNvSpPr/>
          <p:nvPr/>
        </p:nvSpPr>
        <p:spPr bwMode="auto">
          <a:xfrm>
            <a:off x="6207954" y="6477000"/>
            <a:ext cx="685800" cy="381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20" name="TextBox 19"/>
          <p:cNvSpPr txBox="1"/>
          <p:nvPr/>
        </p:nvSpPr>
        <p:spPr>
          <a:xfrm>
            <a:off x="3718984" y="4418717"/>
            <a:ext cx="2150533" cy="1200329"/>
          </a:xfrm>
          <a:prstGeom prst="rect">
            <a:avLst/>
          </a:prstGeom>
          <a:noFill/>
        </p:spPr>
        <p:txBody>
          <a:bodyPr wrap="square" rtlCol="0">
            <a:spAutoFit/>
          </a:bodyPr>
          <a:lstStyle/>
          <a:p>
            <a:pPr algn="ctr"/>
            <a:r>
              <a:rPr lang="en-US" i="1" dirty="0">
                <a:solidFill>
                  <a:srgbClr val="0070C0"/>
                </a:solidFill>
              </a:rPr>
              <a:t>notice the second equilibrium is essentially a non-factor for pH</a:t>
            </a:r>
          </a:p>
        </p:txBody>
      </p:sp>
      <p:sp>
        <p:nvSpPr>
          <p:cNvPr id="3" name="Left Brace 2"/>
          <p:cNvSpPr/>
          <p:nvPr/>
        </p:nvSpPr>
        <p:spPr bwMode="auto">
          <a:xfrm rot="16200000">
            <a:off x="2640747" y="-119391"/>
            <a:ext cx="238780" cy="5334001"/>
          </a:xfrm>
          <a:prstGeom prst="leftBrac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3" name="Left Brace 22"/>
          <p:cNvSpPr/>
          <p:nvPr/>
        </p:nvSpPr>
        <p:spPr bwMode="auto">
          <a:xfrm rot="16200000">
            <a:off x="6175578" y="155456"/>
            <a:ext cx="238780" cy="5122335"/>
          </a:xfrm>
          <a:prstGeom prst="leftBrac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24" name="TextBox 23"/>
          <p:cNvSpPr txBox="1"/>
          <p:nvPr/>
        </p:nvSpPr>
        <p:spPr>
          <a:xfrm>
            <a:off x="76200" y="4730724"/>
            <a:ext cx="1503777" cy="646331"/>
          </a:xfrm>
          <a:prstGeom prst="rect">
            <a:avLst/>
          </a:prstGeom>
          <a:noFill/>
        </p:spPr>
        <p:txBody>
          <a:bodyPr wrap="square" rtlCol="0">
            <a:spAutoFit/>
          </a:bodyPr>
          <a:lstStyle/>
          <a:p>
            <a:r>
              <a:rPr lang="en-US" i="1" dirty="0">
                <a:solidFill>
                  <a:srgbClr val="FF0000"/>
                </a:solidFill>
              </a:rPr>
              <a:t>Assumption: x &lt;&lt; 0.100 </a:t>
            </a:r>
          </a:p>
        </p:txBody>
      </p:sp>
    </p:spTree>
    <p:extLst>
      <p:ext uri="{BB962C8B-B14F-4D97-AF65-F5344CB8AC3E}">
        <p14:creationId xmlns:p14="http://schemas.microsoft.com/office/powerpoint/2010/main" val="2421817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22" grpId="0" animBg="1"/>
      <p:bldP spid="20" grpId="0"/>
      <p:bldP spid="3"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381000"/>
            <a:ext cx="8763000" cy="1981200"/>
          </a:xfrm>
        </p:spPr>
        <p:txBody>
          <a:bodyPr/>
          <a:lstStyle/>
          <a:p>
            <a:pPr algn="l"/>
            <a:r>
              <a:rPr lang="en-US" sz="4400" dirty="0"/>
              <a:t>Chapter Outline</a:t>
            </a:r>
          </a:p>
        </p:txBody>
      </p:sp>
      <p:sp>
        <p:nvSpPr>
          <p:cNvPr id="5" name="Content Placeholder 4"/>
          <p:cNvSpPr>
            <a:spLocks noGrp="1"/>
          </p:cNvSpPr>
          <p:nvPr>
            <p:ph idx="1"/>
          </p:nvPr>
        </p:nvSpPr>
        <p:spPr>
          <a:xfrm>
            <a:off x="640080" y="1371600"/>
            <a:ext cx="8115300" cy="5334000"/>
          </a:xfrm>
        </p:spPr>
        <p:txBody>
          <a:bodyPr>
            <a:noAutofit/>
          </a:bodyPr>
          <a:lstStyle/>
          <a:p>
            <a:pPr marL="914400" indent="-914400">
              <a:buNone/>
            </a:pPr>
            <a:r>
              <a:rPr lang="en-US" sz="3000" dirty="0"/>
              <a:t>15.1	Acids and Bases: A Balancing Act</a:t>
            </a:r>
          </a:p>
          <a:p>
            <a:pPr marL="914400" indent="-914400">
              <a:buNone/>
            </a:pPr>
            <a:r>
              <a:rPr lang="en-US" sz="3000" dirty="0"/>
              <a:t>15.2	Acid Strength and Molecular Structure</a:t>
            </a:r>
          </a:p>
          <a:p>
            <a:pPr marL="914400" indent="-914400">
              <a:buNone/>
            </a:pPr>
            <a:r>
              <a:rPr lang="en-US" sz="3000" dirty="0"/>
              <a:t>15.3	Covering the Bases</a:t>
            </a:r>
          </a:p>
          <a:p>
            <a:pPr marL="914400" indent="-914400">
              <a:buNone/>
            </a:pPr>
            <a:r>
              <a:rPr lang="en-US" sz="3000" dirty="0"/>
              <a:t>15.4	pH and the Autoionization of Water</a:t>
            </a:r>
          </a:p>
          <a:p>
            <a:pPr marL="914400" indent="-914400">
              <a:buNone/>
            </a:pPr>
            <a:r>
              <a:rPr lang="en-US" sz="3000" dirty="0"/>
              <a:t>15.5	</a:t>
            </a:r>
            <a:r>
              <a:rPr lang="en-US" sz="3000" i="1" dirty="0"/>
              <a:t>K</a:t>
            </a:r>
            <a:r>
              <a:rPr lang="en-US" sz="3000" baseline="-25000" dirty="0"/>
              <a:t>a</a:t>
            </a:r>
            <a:r>
              <a:rPr lang="en-US" sz="3000" dirty="0"/>
              <a:t>, </a:t>
            </a:r>
            <a:r>
              <a:rPr lang="en-US" sz="3000" i="1" dirty="0"/>
              <a:t>K</a:t>
            </a:r>
            <a:r>
              <a:rPr lang="en-US" sz="3000" baseline="-25000" dirty="0"/>
              <a:t>b</a:t>
            </a:r>
            <a:r>
              <a:rPr lang="en-US" sz="3000" dirty="0"/>
              <a:t>, and the Ionization of Weak Acids and Bases</a:t>
            </a:r>
          </a:p>
          <a:p>
            <a:pPr marL="914400" indent="-914400">
              <a:buNone/>
            </a:pPr>
            <a:r>
              <a:rPr lang="en-US" sz="3000" dirty="0"/>
              <a:t>15.6	Calculating the pH of Acidic and Basic Solutions</a:t>
            </a:r>
          </a:p>
          <a:p>
            <a:pPr marL="914400" indent="-914400">
              <a:buNone/>
            </a:pPr>
            <a:r>
              <a:rPr lang="en-US" sz="3000" dirty="0"/>
              <a:t>15.7	Polyprotic Acids</a:t>
            </a:r>
          </a:p>
          <a:p>
            <a:pPr marL="914400" indent="-914400">
              <a:buNone/>
            </a:pPr>
            <a:r>
              <a:rPr lang="en-US" sz="3000" dirty="0">
                <a:solidFill>
                  <a:srgbClr val="7030A0"/>
                </a:solidFill>
              </a:rPr>
              <a:t>15.8 	Acidic and Basic Salts</a:t>
            </a:r>
          </a:p>
        </p:txBody>
      </p:sp>
    </p:spTree>
    <p:extLst>
      <p:ext uri="{BB962C8B-B14F-4D97-AF65-F5344CB8AC3E}">
        <p14:creationId xmlns:p14="http://schemas.microsoft.com/office/powerpoint/2010/main" val="169185118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Content Placeholder 2"/>
          <p:cNvSpPr>
            <a:spLocks noGrp="1"/>
          </p:cNvSpPr>
          <p:nvPr>
            <p:ph idx="1"/>
          </p:nvPr>
        </p:nvSpPr>
        <p:spPr>
          <a:xfrm>
            <a:off x="76200" y="838200"/>
            <a:ext cx="8991600" cy="4114800"/>
          </a:xfrm>
        </p:spPr>
        <p:txBody>
          <a:bodyPr/>
          <a:lstStyle/>
          <a:p>
            <a:pPr>
              <a:spcBef>
                <a:spcPts val="900"/>
              </a:spcBef>
              <a:defRPr/>
            </a:pPr>
            <a:r>
              <a:rPr lang="en-US" b="1" dirty="0">
                <a:solidFill>
                  <a:schemeClr val="accent4"/>
                </a:solidFill>
                <a:latin typeface="Arial"/>
                <a:cs typeface="Arial"/>
              </a:rPr>
              <a:t>Weak Acid: </a:t>
            </a:r>
          </a:p>
          <a:p>
            <a:pPr marL="457200" lvl="1" indent="0">
              <a:spcBef>
                <a:spcPts val="900"/>
              </a:spcBef>
              <a:buNone/>
              <a:defRPr/>
            </a:pPr>
            <a:r>
              <a:rPr lang="en-US" dirty="0">
                <a:solidFill>
                  <a:srgbClr val="C00000"/>
                </a:solidFill>
                <a:latin typeface="Arial"/>
                <a:cs typeface="Arial"/>
              </a:rPr>
              <a:t>	</a:t>
            </a:r>
            <a:r>
              <a:rPr lang="en-US" sz="3200" dirty="0">
                <a:solidFill>
                  <a:srgbClr val="C00000"/>
                </a:solidFill>
                <a:latin typeface="Arial"/>
                <a:cs typeface="Arial"/>
              </a:rPr>
              <a:t>HF(</a:t>
            </a:r>
            <a:r>
              <a:rPr lang="en-US" sz="3200" i="1" dirty="0">
                <a:solidFill>
                  <a:srgbClr val="C00000"/>
                </a:solidFill>
                <a:latin typeface="Arial"/>
                <a:cs typeface="Arial"/>
              </a:rPr>
              <a:t>aq</a:t>
            </a:r>
            <a:r>
              <a:rPr lang="en-US" sz="3200" dirty="0">
                <a:solidFill>
                  <a:srgbClr val="C00000"/>
                </a:solidFill>
                <a:latin typeface="Arial"/>
                <a:cs typeface="Arial"/>
              </a:rPr>
              <a:t>)</a:t>
            </a:r>
            <a:r>
              <a:rPr lang="en-US" sz="3200" dirty="0">
                <a:latin typeface="Arial"/>
                <a:cs typeface="Arial"/>
              </a:rPr>
              <a:t> </a:t>
            </a:r>
            <a:r>
              <a:rPr lang="en-US" sz="3200" dirty="0">
                <a:solidFill>
                  <a:schemeClr val="accent4"/>
                </a:solidFill>
                <a:latin typeface="Arial"/>
                <a:cs typeface="Arial"/>
              </a:rPr>
              <a:t>+ H</a:t>
            </a:r>
            <a:r>
              <a:rPr lang="en-US" sz="3200" baseline="-25000" dirty="0">
                <a:solidFill>
                  <a:schemeClr val="accent4"/>
                </a:solidFill>
                <a:latin typeface="Arial"/>
                <a:cs typeface="Arial"/>
              </a:rPr>
              <a:t>2</a:t>
            </a:r>
            <a:r>
              <a:rPr lang="en-US" sz="3200" dirty="0">
                <a:solidFill>
                  <a:schemeClr val="accent4"/>
                </a:solidFill>
                <a:latin typeface="Arial"/>
                <a:cs typeface="Arial"/>
              </a:rPr>
              <a:t>O(</a:t>
            </a:r>
            <a:r>
              <a:rPr lang="en-US" sz="3200" i="1" dirty="0">
                <a:solidFill>
                  <a:schemeClr val="accent4"/>
                </a:solidFill>
                <a:latin typeface="Arial"/>
                <a:cs typeface="Arial"/>
              </a:rPr>
              <a:t>l</a:t>
            </a:r>
            <a:r>
              <a:rPr lang="en-US" sz="3200" dirty="0">
                <a:solidFill>
                  <a:schemeClr val="accent4"/>
                </a:solidFill>
                <a:latin typeface="Arial"/>
                <a:cs typeface="Arial"/>
              </a:rPr>
              <a:t>) ⇌  </a:t>
            </a:r>
            <a:r>
              <a:rPr lang="en-US" sz="3200" dirty="0">
                <a:solidFill>
                  <a:srgbClr val="0070C0"/>
                </a:solidFill>
                <a:latin typeface="Arial"/>
                <a:cs typeface="Arial"/>
              </a:rPr>
              <a:t>F</a:t>
            </a:r>
            <a:r>
              <a:rPr lang="en-US" sz="3200" baseline="30000" dirty="0">
                <a:solidFill>
                  <a:srgbClr val="0070C0"/>
                </a:solidFill>
                <a:latin typeface="Arial"/>
                <a:cs typeface="Arial"/>
              </a:rPr>
              <a:t>-</a:t>
            </a:r>
            <a:r>
              <a:rPr lang="en-US" sz="3200" dirty="0">
                <a:solidFill>
                  <a:srgbClr val="0070C0"/>
                </a:solidFill>
                <a:latin typeface="Arial"/>
                <a:cs typeface="Arial"/>
              </a:rPr>
              <a:t>(</a:t>
            </a:r>
            <a:r>
              <a:rPr lang="en-US" sz="3200" i="1" dirty="0">
                <a:solidFill>
                  <a:srgbClr val="0070C0"/>
                </a:solidFill>
                <a:latin typeface="Arial"/>
                <a:cs typeface="Arial"/>
              </a:rPr>
              <a:t>aq</a:t>
            </a:r>
            <a:r>
              <a:rPr lang="en-US" sz="3200" dirty="0">
                <a:solidFill>
                  <a:srgbClr val="0070C0"/>
                </a:solidFill>
                <a:latin typeface="Arial"/>
                <a:cs typeface="Arial"/>
              </a:rPr>
              <a:t>) </a:t>
            </a:r>
            <a:r>
              <a:rPr lang="en-US" sz="3200" dirty="0">
                <a:solidFill>
                  <a:schemeClr val="accent4"/>
                </a:solidFill>
                <a:latin typeface="Arial"/>
                <a:cs typeface="Arial"/>
              </a:rPr>
              <a:t>+ H</a:t>
            </a:r>
            <a:r>
              <a:rPr lang="en-US" sz="3200" baseline="-25000" dirty="0">
                <a:solidFill>
                  <a:schemeClr val="accent4"/>
                </a:solidFill>
                <a:latin typeface="Arial"/>
                <a:cs typeface="Arial"/>
              </a:rPr>
              <a:t>3</a:t>
            </a:r>
            <a:r>
              <a:rPr lang="en-US" sz="3200" dirty="0">
                <a:solidFill>
                  <a:schemeClr val="accent4"/>
                </a:solidFill>
                <a:latin typeface="Arial"/>
                <a:cs typeface="Arial"/>
              </a:rPr>
              <a:t>O</a:t>
            </a:r>
            <a:r>
              <a:rPr lang="en-US" sz="3200" baseline="30000" dirty="0">
                <a:solidFill>
                  <a:schemeClr val="accent4"/>
                </a:solidFill>
                <a:latin typeface="Arial"/>
                <a:cs typeface="Arial"/>
              </a:rPr>
              <a:t>+</a:t>
            </a:r>
            <a:r>
              <a:rPr lang="en-US" sz="3200" dirty="0">
                <a:solidFill>
                  <a:schemeClr val="accent4"/>
                </a:solidFill>
                <a:latin typeface="Arial"/>
                <a:cs typeface="Arial"/>
              </a:rPr>
              <a:t>(</a:t>
            </a:r>
            <a:r>
              <a:rPr lang="en-US" sz="3200" i="1" dirty="0">
                <a:solidFill>
                  <a:schemeClr val="accent4"/>
                </a:solidFill>
                <a:latin typeface="Arial"/>
                <a:cs typeface="Arial"/>
              </a:rPr>
              <a:t>aq</a:t>
            </a:r>
            <a:r>
              <a:rPr lang="en-US" sz="3200" dirty="0">
                <a:solidFill>
                  <a:schemeClr val="accent4"/>
                </a:solidFill>
                <a:latin typeface="Arial"/>
                <a:cs typeface="Arial"/>
              </a:rPr>
              <a:t>)</a:t>
            </a:r>
          </a:p>
          <a:p>
            <a:pPr marL="457200" lvl="1" indent="0">
              <a:spcBef>
                <a:spcPts val="900"/>
              </a:spcBef>
              <a:buFontTx/>
              <a:buNone/>
              <a:defRPr/>
            </a:pPr>
            <a:r>
              <a:rPr lang="en-US" dirty="0">
                <a:solidFill>
                  <a:srgbClr val="C00000"/>
                </a:solidFill>
                <a:latin typeface="Arial"/>
                <a:cs typeface="Arial"/>
              </a:rPr>
              <a:t>      (acid)</a:t>
            </a:r>
            <a:r>
              <a:rPr lang="en-US" dirty="0">
                <a:latin typeface="Arial"/>
                <a:cs typeface="Arial"/>
              </a:rPr>
              <a:t>		   </a:t>
            </a:r>
            <a:r>
              <a:rPr lang="en-US" dirty="0">
                <a:solidFill>
                  <a:srgbClr val="0070C0"/>
                </a:solidFill>
                <a:latin typeface="Arial"/>
                <a:cs typeface="Arial"/>
              </a:rPr>
              <a:t>(conj. base)</a:t>
            </a:r>
            <a:endParaRPr lang="en-US" dirty="0">
              <a:latin typeface="Arial"/>
              <a:cs typeface="Arial"/>
            </a:endParaRPr>
          </a:p>
          <a:p>
            <a:pPr>
              <a:spcBef>
                <a:spcPts val="900"/>
              </a:spcBef>
              <a:defRPr/>
            </a:pPr>
            <a:r>
              <a:rPr lang="en-US" b="1" dirty="0">
                <a:solidFill>
                  <a:schemeClr val="accent4"/>
                </a:solidFill>
                <a:latin typeface="Arial"/>
                <a:cs typeface="Arial"/>
              </a:rPr>
              <a:t>Salt:  </a:t>
            </a:r>
          </a:p>
          <a:p>
            <a:pPr marL="457200" lvl="1" indent="0">
              <a:spcBef>
                <a:spcPts val="900"/>
              </a:spcBef>
              <a:buNone/>
              <a:defRPr/>
            </a:pPr>
            <a:r>
              <a:rPr lang="en-US" sz="3200" dirty="0">
                <a:solidFill>
                  <a:schemeClr val="accent4"/>
                </a:solidFill>
                <a:latin typeface="Arial"/>
                <a:cs typeface="Arial"/>
              </a:rPr>
              <a:t>                   </a:t>
            </a:r>
            <a:r>
              <a:rPr lang="en-US" sz="3200" dirty="0" err="1">
                <a:solidFill>
                  <a:schemeClr val="accent4"/>
                </a:solidFill>
                <a:latin typeface="Arial"/>
                <a:cs typeface="Arial"/>
              </a:rPr>
              <a:t>NaF</a:t>
            </a:r>
            <a:r>
              <a:rPr lang="en-US" sz="3200" dirty="0">
                <a:solidFill>
                  <a:schemeClr val="accent4"/>
                </a:solidFill>
                <a:latin typeface="Arial"/>
                <a:cs typeface="Arial"/>
              </a:rPr>
              <a:t>(</a:t>
            </a:r>
            <a:r>
              <a:rPr lang="en-US" sz="3200" i="1" dirty="0">
                <a:solidFill>
                  <a:schemeClr val="accent4"/>
                </a:solidFill>
                <a:latin typeface="Arial"/>
                <a:cs typeface="Arial"/>
              </a:rPr>
              <a:t>s</a:t>
            </a:r>
            <a:r>
              <a:rPr lang="en-US" sz="3200" dirty="0">
                <a:solidFill>
                  <a:schemeClr val="accent4"/>
                </a:solidFill>
                <a:latin typeface="Arial"/>
                <a:cs typeface="Arial"/>
              </a:rPr>
              <a:t>) </a:t>
            </a:r>
            <a:r>
              <a:rPr lang="en-US" sz="3200" dirty="0">
                <a:solidFill>
                  <a:schemeClr val="accent4"/>
                </a:solidFill>
                <a:latin typeface="Arial" panose="020B0604020202020204" pitchFamily="34" charset="0"/>
                <a:cs typeface="Arial" panose="020B0604020202020204" pitchFamily="34" charset="0"/>
              </a:rPr>
              <a:t>→</a:t>
            </a:r>
            <a:r>
              <a:rPr lang="en-US" sz="3200" dirty="0">
                <a:solidFill>
                  <a:schemeClr val="accent4"/>
                </a:solidFill>
                <a:latin typeface="Arial"/>
                <a:cs typeface="Arial"/>
              </a:rPr>
              <a:t> Na</a:t>
            </a:r>
            <a:r>
              <a:rPr lang="en-US" sz="3200" baseline="30000" dirty="0">
                <a:solidFill>
                  <a:schemeClr val="accent4"/>
                </a:solidFill>
                <a:latin typeface="Arial"/>
                <a:cs typeface="Arial"/>
              </a:rPr>
              <a:t>+</a:t>
            </a:r>
            <a:r>
              <a:rPr lang="en-US" sz="3200" dirty="0">
                <a:solidFill>
                  <a:schemeClr val="accent4"/>
                </a:solidFill>
                <a:latin typeface="Arial"/>
                <a:cs typeface="Arial"/>
              </a:rPr>
              <a:t>(</a:t>
            </a:r>
            <a:r>
              <a:rPr lang="en-US" sz="3200" i="1" dirty="0">
                <a:solidFill>
                  <a:schemeClr val="accent4"/>
                </a:solidFill>
                <a:latin typeface="Arial"/>
                <a:cs typeface="Arial"/>
              </a:rPr>
              <a:t>aq</a:t>
            </a:r>
            <a:r>
              <a:rPr lang="en-US" sz="3200" dirty="0">
                <a:solidFill>
                  <a:schemeClr val="accent4"/>
                </a:solidFill>
                <a:latin typeface="Arial"/>
                <a:cs typeface="Arial"/>
              </a:rPr>
              <a:t>)</a:t>
            </a:r>
            <a:r>
              <a:rPr lang="en-US" sz="3200" dirty="0">
                <a:solidFill>
                  <a:srgbClr val="005BA9"/>
                </a:solidFill>
                <a:latin typeface="Arial"/>
                <a:cs typeface="Arial"/>
              </a:rPr>
              <a:t> </a:t>
            </a:r>
            <a:r>
              <a:rPr lang="en-US" sz="3200" dirty="0">
                <a:solidFill>
                  <a:schemeClr val="accent4"/>
                </a:solidFill>
                <a:latin typeface="Arial"/>
                <a:cs typeface="Arial"/>
              </a:rPr>
              <a:t>+ </a:t>
            </a:r>
            <a:r>
              <a:rPr lang="en-US" sz="3200" dirty="0">
                <a:solidFill>
                  <a:srgbClr val="005BA9"/>
                </a:solidFill>
                <a:latin typeface="Arial"/>
                <a:cs typeface="Arial"/>
              </a:rPr>
              <a:t>F</a:t>
            </a:r>
            <a:r>
              <a:rPr lang="en-US" sz="3200" baseline="30000" dirty="0">
                <a:solidFill>
                  <a:srgbClr val="005BA9"/>
                </a:solidFill>
                <a:latin typeface="Arial"/>
                <a:cs typeface="Arial"/>
              </a:rPr>
              <a:t>-</a:t>
            </a:r>
            <a:r>
              <a:rPr lang="en-US" sz="3200" dirty="0">
                <a:solidFill>
                  <a:srgbClr val="005BA9"/>
                </a:solidFill>
                <a:latin typeface="Arial"/>
                <a:cs typeface="Arial"/>
              </a:rPr>
              <a:t>(</a:t>
            </a:r>
            <a:r>
              <a:rPr lang="en-US" sz="3200" i="1" dirty="0">
                <a:solidFill>
                  <a:srgbClr val="005BA9"/>
                </a:solidFill>
                <a:latin typeface="Arial"/>
                <a:cs typeface="Arial"/>
              </a:rPr>
              <a:t>aq</a:t>
            </a:r>
            <a:r>
              <a:rPr lang="en-US" sz="3200" dirty="0">
                <a:solidFill>
                  <a:srgbClr val="005BA9"/>
                </a:solidFill>
                <a:latin typeface="Arial"/>
                <a:cs typeface="Arial"/>
              </a:rPr>
              <a:t>) </a:t>
            </a:r>
            <a:endParaRPr lang="en-US" sz="3200" dirty="0">
              <a:solidFill>
                <a:schemeClr val="accent4"/>
              </a:solidFill>
              <a:latin typeface="Arial"/>
              <a:cs typeface="Arial"/>
            </a:endParaRPr>
          </a:p>
          <a:p>
            <a:pPr marL="457200" lvl="1" indent="0">
              <a:spcBef>
                <a:spcPts val="900"/>
              </a:spcBef>
              <a:buNone/>
              <a:defRPr/>
            </a:pPr>
            <a:r>
              <a:rPr lang="en-US" sz="3200" dirty="0">
                <a:solidFill>
                  <a:srgbClr val="0070C0"/>
                </a:solidFill>
                <a:latin typeface="Arial"/>
                <a:cs typeface="Arial"/>
              </a:rPr>
              <a:t>     F</a:t>
            </a:r>
            <a:r>
              <a:rPr lang="en-US" sz="3200" baseline="30000" dirty="0">
                <a:solidFill>
                  <a:srgbClr val="0070C0"/>
                </a:solidFill>
                <a:latin typeface="Arial"/>
                <a:cs typeface="Arial"/>
              </a:rPr>
              <a:t>-</a:t>
            </a:r>
            <a:r>
              <a:rPr lang="en-US" sz="3200" dirty="0">
                <a:solidFill>
                  <a:srgbClr val="0070C0"/>
                </a:solidFill>
                <a:latin typeface="Arial"/>
                <a:cs typeface="Arial"/>
              </a:rPr>
              <a:t>(</a:t>
            </a:r>
            <a:r>
              <a:rPr lang="en-US" sz="3200" i="1" dirty="0">
                <a:solidFill>
                  <a:srgbClr val="0070C0"/>
                </a:solidFill>
                <a:latin typeface="Arial"/>
                <a:cs typeface="Arial"/>
              </a:rPr>
              <a:t>aq</a:t>
            </a:r>
            <a:r>
              <a:rPr lang="en-US" sz="3200" dirty="0">
                <a:solidFill>
                  <a:srgbClr val="0070C0"/>
                </a:solidFill>
                <a:latin typeface="Arial"/>
                <a:cs typeface="Arial"/>
              </a:rPr>
              <a:t>) </a:t>
            </a:r>
            <a:r>
              <a:rPr lang="en-US" sz="3200" dirty="0">
                <a:solidFill>
                  <a:schemeClr val="accent4"/>
                </a:solidFill>
                <a:latin typeface="Arial"/>
                <a:cs typeface="Arial"/>
              </a:rPr>
              <a:t>+ H</a:t>
            </a:r>
            <a:r>
              <a:rPr lang="en-US" sz="3200" baseline="-25000" dirty="0">
                <a:solidFill>
                  <a:schemeClr val="accent4"/>
                </a:solidFill>
                <a:latin typeface="Arial"/>
                <a:cs typeface="Arial"/>
              </a:rPr>
              <a:t>2</a:t>
            </a:r>
            <a:r>
              <a:rPr lang="en-US" sz="3200" dirty="0">
                <a:solidFill>
                  <a:schemeClr val="accent4"/>
                </a:solidFill>
                <a:latin typeface="Arial"/>
                <a:cs typeface="Arial"/>
              </a:rPr>
              <a:t>O(</a:t>
            </a:r>
            <a:r>
              <a:rPr lang="en-US" sz="3200" i="1" dirty="0">
                <a:solidFill>
                  <a:schemeClr val="accent4"/>
                </a:solidFill>
                <a:latin typeface="Arial"/>
                <a:cs typeface="Arial"/>
              </a:rPr>
              <a:t>l</a:t>
            </a:r>
            <a:r>
              <a:rPr lang="en-US" sz="3200" dirty="0">
                <a:solidFill>
                  <a:schemeClr val="accent4"/>
                </a:solidFill>
                <a:latin typeface="Arial"/>
                <a:cs typeface="Arial"/>
              </a:rPr>
              <a:t>)  ⇌  </a:t>
            </a:r>
            <a:r>
              <a:rPr lang="en-US" sz="3200" dirty="0">
                <a:latin typeface="Arial"/>
                <a:cs typeface="Arial"/>
              </a:rPr>
              <a:t> </a:t>
            </a:r>
            <a:r>
              <a:rPr lang="en-US" sz="3200" dirty="0">
                <a:solidFill>
                  <a:srgbClr val="C00000"/>
                </a:solidFill>
                <a:latin typeface="Arial"/>
                <a:cs typeface="Arial"/>
              </a:rPr>
              <a:t>HF(</a:t>
            </a:r>
            <a:r>
              <a:rPr lang="en-US" sz="3200" i="1" dirty="0">
                <a:solidFill>
                  <a:srgbClr val="C00000"/>
                </a:solidFill>
                <a:latin typeface="Arial"/>
                <a:cs typeface="Arial"/>
              </a:rPr>
              <a:t>aq</a:t>
            </a:r>
            <a:r>
              <a:rPr lang="en-US" sz="3200" dirty="0">
                <a:solidFill>
                  <a:srgbClr val="C00000"/>
                </a:solidFill>
                <a:latin typeface="Arial"/>
                <a:cs typeface="Arial"/>
              </a:rPr>
              <a:t>)</a:t>
            </a:r>
            <a:r>
              <a:rPr lang="en-US" sz="3200" dirty="0">
                <a:latin typeface="Arial"/>
                <a:cs typeface="Arial"/>
              </a:rPr>
              <a:t>  </a:t>
            </a:r>
            <a:r>
              <a:rPr lang="en-US" sz="3200" dirty="0">
                <a:solidFill>
                  <a:schemeClr val="accent4"/>
                </a:solidFill>
                <a:latin typeface="Arial"/>
                <a:cs typeface="Arial"/>
              </a:rPr>
              <a:t>+  OH</a:t>
            </a:r>
            <a:r>
              <a:rPr lang="en-US" sz="3200" baseline="30000" dirty="0">
                <a:solidFill>
                  <a:schemeClr val="accent4"/>
                </a:solidFill>
                <a:latin typeface="Arial"/>
                <a:cs typeface="Arial"/>
              </a:rPr>
              <a:t>-</a:t>
            </a:r>
            <a:r>
              <a:rPr lang="en-US" sz="3200" dirty="0">
                <a:solidFill>
                  <a:schemeClr val="accent4"/>
                </a:solidFill>
                <a:latin typeface="Arial"/>
                <a:cs typeface="Arial"/>
              </a:rPr>
              <a:t>(</a:t>
            </a:r>
            <a:r>
              <a:rPr lang="en-US" sz="3200" i="1" dirty="0">
                <a:solidFill>
                  <a:schemeClr val="accent4"/>
                </a:solidFill>
                <a:latin typeface="Arial"/>
                <a:cs typeface="Arial"/>
              </a:rPr>
              <a:t>aq</a:t>
            </a:r>
            <a:r>
              <a:rPr lang="en-US" sz="3200" dirty="0">
                <a:solidFill>
                  <a:schemeClr val="accent4"/>
                </a:solidFill>
                <a:latin typeface="Arial"/>
                <a:cs typeface="Arial"/>
              </a:rPr>
              <a:t>)</a:t>
            </a:r>
          </a:p>
          <a:p>
            <a:pPr marL="457200" lvl="1" indent="0">
              <a:spcBef>
                <a:spcPts val="900"/>
              </a:spcBef>
              <a:buFontTx/>
              <a:buNone/>
              <a:defRPr/>
            </a:pPr>
            <a:r>
              <a:rPr lang="en-US" dirty="0">
                <a:solidFill>
                  <a:srgbClr val="0070C0"/>
                </a:solidFill>
                <a:latin typeface="Arial"/>
                <a:cs typeface="Arial"/>
              </a:rPr>
              <a:t>     (base)</a:t>
            </a:r>
            <a:r>
              <a:rPr lang="en-US" dirty="0">
                <a:latin typeface="Arial"/>
                <a:cs typeface="Arial"/>
              </a:rPr>
              <a:t>	                 </a:t>
            </a:r>
            <a:r>
              <a:rPr lang="en-US" dirty="0">
                <a:solidFill>
                  <a:srgbClr val="C00000"/>
                </a:solidFill>
                <a:latin typeface="Arial"/>
                <a:cs typeface="Arial"/>
              </a:rPr>
              <a:t>(conj. acid)</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Acid-Base Properties of Salts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2" name="TextBox 1">
            <a:extLst>
              <a:ext uri="{FF2B5EF4-FFF2-40B4-BE49-F238E27FC236}">
                <a16:creationId xmlns:a16="http://schemas.microsoft.com/office/drawing/2014/main" id="{DFBC6216-21B6-044F-B3F6-A5622ABE1D96}"/>
              </a:ext>
            </a:extLst>
          </p:cNvPr>
          <p:cNvSpPr txBox="1"/>
          <p:nvPr/>
        </p:nvSpPr>
        <p:spPr>
          <a:xfrm>
            <a:off x="76200" y="4953000"/>
            <a:ext cx="9067800" cy="1938992"/>
          </a:xfrm>
          <a:prstGeom prst="rect">
            <a:avLst/>
          </a:prstGeom>
          <a:noFill/>
        </p:spPr>
        <p:txBody>
          <a:bodyPr wrap="square" rtlCol="0">
            <a:spAutoFit/>
          </a:bodyPr>
          <a:lstStyle/>
          <a:p>
            <a:r>
              <a:rPr lang="en-US" sz="2400" dirty="0"/>
              <a:t>Salt: product of a neutralization reaction made up of the cation of the base and the anion of the acid. (</a:t>
            </a:r>
            <a:r>
              <a:rPr lang="en-US" sz="2400" dirty="0" err="1"/>
              <a:t>pg</a:t>
            </a:r>
            <a:r>
              <a:rPr lang="en-US" sz="2400" dirty="0"/>
              <a:t> 333)</a:t>
            </a:r>
          </a:p>
          <a:p>
            <a:r>
              <a:rPr lang="en-US" sz="2400" dirty="0"/>
              <a:t>Or</a:t>
            </a:r>
          </a:p>
          <a:p>
            <a:r>
              <a:rPr lang="en-US" sz="2400" dirty="0"/>
              <a:t>”Salt is another name for an </a:t>
            </a:r>
            <a:r>
              <a:rPr lang="en-US" sz="2400" i="1" dirty="0"/>
              <a:t>ionic compound</a:t>
            </a:r>
            <a:r>
              <a:rPr lang="en-US" sz="2400" dirty="0"/>
              <a:t>” </a:t>
            </a:r>
            <a:br>
              <a:rPr lang="en-US" sz="2400" dirty="0"/>
            </a:br>
            <a:r>
              <a:rPr lang="en-US" sz="2400" dirty="0"/>
              <a:t>	</a:t>
            </a:r>
            <a:r>
              <a:rPr lang="en-US" dirty="0"/>
              <a:t>(</a:t>
            </a:r>
            <a:r>
              <a:rPr lang="en-US" dirty="0" err="1"/>
              <a:t>Zumdahl</a:t>
            </a:r>
            <a:r>
              <a:rPr lang="en-US" dirty="0"/>
              <a:t> &amp; </a:t>
            </a:r>
            <a:r>
              <a:rPr lang="en-US" dirty="0" err="1"/>
              <a:t>Zumdahl</a:t>
            </a:r>
            <a:r>
              <a:rPr lang="en-US" dirty="0"/>
              <a:t> </a:t>
            </a:r>
            <a:r>
              <a:rPr lang="en-US" dirty="0" err="1"/>
              <a:t>pg</a:t>
            </a:r>
            <a:r>
              <a:rPr lang="en-US" dirty="0"/>
              <a:t> 559)</a:t>
            </a:r>
            <a:endParaRPr lang="en-US" sz="2400" dirty="0"/>
          </a:p>
        </p:txBody>
      </p:sp>
    </p:spTree>
    <p:extLst>
      <p:ext uri="{BB962C8B-B14F-4D97-AF65-F5344CB8AC3E}">
        <p14:creationId xmlns:p14="http://schemas.microsoft.com/office/powerpoint/2010/main" val="1761776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uild="p"/>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Acid-Base Properties of Salts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TextBox 6"/>
          <p:cNvSpPr txBox="1"/>
          <p:nvPr/>
        </p:nvSpPr>
        <p:spPr>
          <a:xfrm>
            <a:off x="76200" y="5584448"/>
            <a:ext cx="8991600" cy="1292662"/>
          </a:xfrm>
          <a:prstGeom prst="rect">
            <a:avLst/>
          </a:prstGeom>
          <a:noFill/>
        </p:spPr>
        <p:txBody>
          <a:bodyPr wrap="square" rtlCol="0">
            <a:spAutoFit/>
          </a:bodyPr>
          <a:lstStyle/>
          <a:p>
            <a:r>
              <a:rPr lang="en-US" sz="2600" i="1" dirty="0">
                <a:solidFill>
                  <a:srgbClr val="0070C0"/>
                </a:solidFill>
              </a:rPr>
              <a:t>This is where it becomes important to recognize conjugate acid-base pairs, strengths of acids/bases</a:t>
            </a:r>
          </a:p>
          <a:p>
            <a:r>
              <a:rPr lang="en-US" sz="2600" i="1" dirty="0">
                <a:solidFill>
                  <a:srgbClr val="0070C0"/>
                </a:solidFill>
              </a:rPr>
              <a:t>“What’s in the flask?”</a:t>
            </a:r>
          </a:p>
        </p:txBody>
      </p:sp>
      <p:pic>
        <p:nvPicPr>
          <p:cNvPr id="8" name="Content Placeholder 4"/>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76200" y="1219200"/>
            <a:ext cx="8976312" cy="3962400"/>
          </a:xfrm>
          <a:prstGeom prst="rect">
            <a:avLst/>
          </a:prstGeom>
        </p:spPr>
      </p:pic>
    </p:spTree>
    <p:extLst>
      <p:ext uri="{BB962C8B-B14F-4D97-AF65-F5344CB8AC3E}">
        <p14:creationId xmlns:p14="http://schemas.microsoft.com/office/powerpoint/2010/main" val="2223977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42" name="Content Placeholder 2"/>
          <p:cNvSpPr txBox="1">
            <a:spLocks/>
          </p:cNvSpPr>
          <p:nvPr/>
        </p:nvSpPr>
        <p:spPr bwMode="auto">
          <a:xfrm>
            <a:off x="0" y="1100667"/>
            <a:ext cx="8991600" cy="4495800"/>
          </a:xfrm>
          <a:prstGeom prst="rect">
            <a:avLst/>
          </a:prstGeom>
          <a:noFill/>
          <a:ln w="9525">
            <a:noFill/>
            <a:miter lim="800000"/>
            <a:headEnd/>
            <a:tailEnd/>
          </a:ln>
        </p:spPr>
        <p:txBody>
          <a:bodyPr/>
          <a:lstStyle/>
          <a:p>
            <a:pPr marL="457200" indent="-457200">
              <a:spcBef>
                <a:spcPts val="1200"/>
              </a:spcBef>
              <a:buFont typeface="Helvetica" pitchFamily="34" charset="0"/>
              <a:buAutoNum type="arabicPeriod"/>
            </a:pPr>
            <a:r>
              <a:rPr lang="en-US" sz="3000" dirty="0">
                <a:solidFill>
                  <a:schemeClr val="accent4"/>
                </a:solidFill>
                <a:ea typeface="ＭＳ Ｐゴシック" charset="-128"/>
              </a:rPr>
              <a:t>Write balanced equilibrium equation for basic anion or acidic </a:t>
            </a:r>
            <a:r>
              <a:rPr lang="en-US" sz="3000" dirty="0" err="1">
                <a:solidFill>
                  <a:schemeClr val="accent4"/>
                </a:solidFill>
                <a:ea typeface="ＭＳ Ｐゴシック" charset="-128"/>
              </a:rPr>
              <a:t>cation</a:t>
            </a:r>
            <a:r>
              <a:rPr lang="en-US" sz="3000" dirty="0">
                <a:solidFill>
                  <a:schemeClr val="accent4"/>
                </a:solidFill>
                <a:ea typeface="ＭＳ Ｐゴシック" charset="-128"/>
              </a:rPr>
              <a:t>.</a:t>
            </a:r>
          </a:p>
          <a:p>
            <a:pPr marL="914400" lvl="1" indent="-457200">
              <a:spcBef>
                <a:spcPts val="1200"/>
              </a:spcBef>
            </a:pPr>
            <a:r>
              <a:rPr lang="en-US" sz="3000" dirty="0">
                <a:solidFill>
                  <a:schemeClr val="accent4"/>
                </a:solidFill>
                <a:ea typeface="ＭＳ Ｐゴシック" charset="-128"/>
              </a:rPr>
              <a:t>CO</a:t>
            </a:r>
            <a:r>
              <a:rPr lang="en-US" sz="3000" baseline="-25000" dirty="0">
                <a:solidFill>
                  <a:schemeClr val="accent4"/>
                </a:solidFill>
                <a:ea typeface="ＭＳ Ｐゴシック" charset="-128"/>
              </a:rPr>
              <a:t>3</a:t>
            </a:r>
            <a:r>
              <a:rPr lang="en-US" sz="3000" baseline="30000" dirty="0">
                <a:solidFill>
                  <a:schemeClr val="accent4"/>
                </a:solidFill>
                <a:ea typeface="ＭＳ Ｐゴシック" charset="-128"/>
              </a:rPr>
              <a:t>2-</a:t>
            </a:r>
            <a:r>
              <a:rPr lang="en-US" sz="3000" dirty="0">
                <a:solidFill>
                  <a:schemeClr val="accent4"/>
                </a:solidFill>
                <a:ea typeface="ＭＳ Ｐゴシック" charset="-128"/>
              </a:rPr>
              <a:t>(</a:t>
            </a:r>
            <a:r>
              <a:rPr lang="en-US" sz="3000" i="1" dirty="0">
                <a:solidFill>
                  <a:schemeClr val="accent4"/>
                </a:solidFill>
                <a:ea typeface="ＭＳ Ｐゴシック" charset="-128"/>
              </a:rPr>
              <a:t>aq</a:t>
            </a:r>
            <a:r>
              <a:rPr lang="en-US" sz="3000" dirty="0">
                <a:solidFill>
                  <a:schemeClr val="accent4"/>
                </a:solidFill>
                <a:ea typeface="ＭＳ Ｐゴシック" charset="-128"/>
              </a:rPr>
              <a:t>) + H</a:t>
            </a:r>
            <a:r>
              <a:rPr lang="en-US" sz="3000" baseline="-25000" dirty="0">
                <a:solidFill>
                  <a:schemeClr val="accent4"/>
                </a:solidFill>
                <a:ea typeface="ＭＳ Ｐゴシック" charset="-128"/>
              </a:rPr>
              <a:t>2</a:t>
            </a:r>
            <a:r>
              <a:rPr lang="en-US" sz="3000" dirty="0">
                <a:solidFill>
                  <a:schemeClr val="accent4"/>
                </a:solidFill>
                <a:ea typeface="ＭＳ Ｐゴシック" charset="-128"/>
              </a:rPr>
              <a:t>O(</a:t>
            </a:r>
            <a:r>
              <a:rPr lang="en-US" sz="3200" dirty="0">
                <a:solidFill>
                  <a:schemeClr val="accent4"/>
                </a:solidFill>
                <a:latin typeface="Helvetica" pitchFamily="34" charset="0"/>
                <a:ea typeface="ＭＳ Ｐゴシック" charset="-128"/>
              </a:rPr>
              <a:t>l</a:t>
            </a:r>
            <a:r>
              <a:rPr lang="en-US" sz="3000" dirty="0">
                <a:solidFill>
                  <a:schemeClr val="accent4"/>
                </a:solidFill>
                <a:ea typeface="ＭＳ Ｐゴシック" charset="-128"/>
              </a:rPr>
              <a:t>)  ⇌  HCO</a:t>
            </a:r>
            <a:r>
              <a:rPr lang="en-US" sz="3000" baseline="-25000" dirty="0">
                <a:solidFill>
                  <a:schemeClr val="accent4"/>
                </a:solidFill>
                <a:ea typeface="ＭＳ Ｐゴシック" charset="-128"/>
              </a:rPr>
              <a:t>3</a:t>
            </a:r>
            <a:r>
              <a:rPr lang="en-US" sz="3000" baseline="30000" dirty="0">
                <a:solidFill>
                  <a:schemeClr val="accent4"/>
                </a:solidFill>
                <a:ea typeface="ＭＳ Ｐゴシック" charset="-128"/>
              </a:rPr>
              <a:t>-</a:t>
            </a:r>
            <a:r>
              <a:rPr lang="en-US" sz="3000" dirty="0">
                <a:solidFill>
                  <a:schemeClr val="accent4"/>
                </a:solidFill>
                <a:ea typeface="ＭＳ Ｐゴシック" charset="-128"/>
              </a:rPr>
              <a:t>(</a:t>
            </a:r>
            <a:r>
              <a:rPr lang="en-US" sz="3000" i="1" dirty="0">
                <a:solidFill>
                  <a:schemeClr val="accent4"/>
                </a:solidFill>
                <a:ea typeface="ＭＳ Ｐゴシック" charset="-128"/>
              </a:rPr>
              <a:t>aq</a:t>
            </a:r>
            <a:r>
              <a:rPr lang="en-US" sz="3000" dirty="0">
                <a:solidFill>
                  <a:schemeClr val="accent4"/>
                </a:solidFill>
                <a:ea typeface="ＭＳ Ｐゴシック" charset="-128"/>
              </a:rPr>
              <a:t>)  +  OH</a:t>
            </a:r>
            <a:r>
              <a:rPr lang="en-US" sz="3000" baseline="30000" dirty="0">
                <a:solidFill>
                  <a:schemeClr val="accent4"/>
                </a:solidFill>
                <a:ea typeface="ＭＳ Ｐゴシック" charset="-128"/>
              </a:rPr>
              <a:t>-</a:t>
            </a:r>
            <a:r>
              <a:rPr lang="en-US" sz="3000" dirty="0">
                <a:solidFill>
                  <a:schemeClr val="accent4"/>
                </a:solidFill>
                <a:ea typeface="ＭＳ Ｐゴシック" charset="-128"/>
              </a:rPr>
              <a:t>(</a:t>
            </a:r>
            <a:r>
              <a:rPr lang="en-US" sz="3000" i="1" dirty="0">
                <a:solidFill>
                  <a:schemeClr val="accent4"/>
                </a:solidFill>
                <a:ea typeface="ＭＳ Ｐゴシック" charset="-128"/>
              </a:rPr>
              <a:t>aq</a:t>
            </a:r>
            <a:r>
              <a:rPr lang="en-US" sz="3000" dirty="0">
                <a:solidFill>
                  <a:schemeClr val="accent4"/>
                </a:solidFill>
                <a:ea typeface="ＭＳ Ｐゴシック" charset="-128"/>
              </a:rPr>
              <a:t>)</a:t>
            </a:r>
          </a:p>
          <a:p>
            <a:pPr marL="457200" indent="-457200">
              <a:spcBef>
                <a:spcPts val="1200"/>
              </a:spcBef>
              <a:buFont typeface="Helvetica" pitchFamily="34" charset="0"/>
              <a:buAutoNum type="arabicPeriod"/>
            </a:pPr>
            <a:r>
              <a:rPr lang="en-US" sz="3000" dirty="0">
                <a:solidFill>
                  <a:schemeClr val="accent4"/>
                </a:solidFill>
                <a:ea typeface="ＭＳ Ｐゴシック" charset="-128"/>
              </a:rPr>
              <a:t>Determine </a:t>
            </a:r>
            <a:r>
              <a:rPr lang="en-US" sz="3000" i="1" dirty="0">
                <a:solidFill>
                  <a:schemeClr val="accent4"/>
                </a:solidFill>
                <a:ea typeface="ＭＳ Ｐゴシック" charset="-128"/>
              </a:rPr>
              <a:t>K</a:t>
            </a:r>
            <a:r>
              <a:rPr lang="en-US" sz="3000" baseline="-25000" dirty="0">
                <a:solidFill>
                  <a:schemeClr val="accent4"/>
                </a:solidFill>
                <a:ea typeface="ＭＳ Ｐゴシック" charset="-128"/>
              </a:rPr>
              <a:t> </a:t>
            </a:r>
            <a:r>
              <a:rPr lang="en-US" sz="3000" dirty="0">
                <a:solidFill>
                  <a:schemeClr val="accent4"/>
                </a:solidFill>
                <a:ea typeface="ＭＳ Ｐゴシック" charset="-128"/>
              </a:rPr>
              <a:t> for equilibrium (in this case, </a:t>
            </a:r>
            <a:r>
              <a:rPr lang="en-US" sz="3000" i="1" dirty="0">
                <a:solidFill>
                  <a:schemeClr val="accent4"/>
                </a:solidFill>
                <a:ea typeface="ＭＳ Ｐゴシック" charset="-128"/>
              </a:rPr>
              <a:t>K</a:t>
            </a:r>
            <a:r>
              <a:rPr lang="en-US" sz="3000" baseline="-25000" dirty="0">
                <a:solidFill>
                  <a:schemeClr val="accent4"/>
                </a:solidFill>
                <a:ea typeface="ＭＳ Ｐゴシック" charset="-128"/>
              </a:rPr>
              <a:t>b1</a:t>
            </a:r>
            <a:r>
              <a:rPr lang="en-US" sz="3000" dirty="0">
                <a:solidFill>
                  <a:schemeClr val="accent4"/>
                </a:solidFill>
                <a:ea typeface="ＭＳ Ｐゴシック" charset="-128"/>
              </a:rPr>
              <a:t>).</a:t>
            </a:r>
          </a:p>
          <a:p>
            <a:pPr marL="457200" indent="-457200">
              <a:spcBef>
                <a:spcPts val="1200"/>
              </a:spcBef>
            </a:pPr>
            <a:r>
              <a:rPr lang="en-US" sz="3000" dirty="0">
                <a:solidFill>
                  <a:schemeClr val="accent4"/>
                </a:solidFill>
                <a:ea typeface="ＭＳ Ｐゴシック" charset="-128"/>
              </a:rPr>
              <a:t>	</a:t>
            </a:r>
          </a:p>
          <a:p>
            <a:pPr marL="457200" indent="-457200">
              <a:spcBef>
                <a:spcPts val="1200"/>
              </a:spcBef>
            </a:pPr>
            <a:r>
              <a:rPr lang="en-US" sz="3000" dirty="0">
                <a:solidFill>
                  <a:schemeClr val="accent4"/>
                </a:solidFill>
                <a:ea typeface="ＭＳ Ｐゴシック" charset="-128"/>
              </a:rPr>
              <a:t>	</a:t>
            </a:r>
          </a:p>
          <a:p>
            <a:pPr marL="457200" indent="-457200">
              <a:spcBef>
                <a:spcPts val="1200"/>
              </a:spcBef>
              <a:buFont typeface="Helvetica" pitchFamily="34" charset="0"/>
              <a:buAutoNum type="arabicPeriod" startAt="3"/>
            </a:pPr>
            <a:r>
              <a:rPr lang="en-US" sz="3000" dirty="0">
                <a:solidFill>
                  <a:schemeClr val="accent4"/>
                </a:solidFill>
                <a:ea typeface="ＭＳ Ｐゴシック" charset="-128"/>
              </a:rPr>
              <a:t>Solve equilibrium problem for [H</a:t>
            </a:r>
            <a:r>
              <a:rPr lang="en-US" sz="3000" baseline="30000" dirty="0">
                <a:solidFill>
                  <a:schemeClr val="accent4"/>
                </a:solidFill>
                <a:ea typeface="ＭＳ Ｐゴシック" charset="-128"/>
              </a:rPr>
              <a:t>+</a:t>
            </a:r>
            <a:r>
              <a:rPr lang="en-US" sz="3000" dirty="0">
                <a:solidFill>
                  <a:schemeClr val="accent4"/>
                </a:solidFill>
                <a:ea typeface="ＭＳ Ｐゴシック" charset="-128"/>
              </a:rPr>
              <a:t>], [OH</a:t>
            </a:r>
            <a:r>
              <a:rPr lang="en-US" sz="3000" baseline="30000" dirty="0">
                <a:solidFill>
                  <a:schemeClr val="accent4"/>
                </a:solidFill>
                <a:ea typeface="ＭＳ Ｐゴシック" charset="-128"/>
              </a:rPr>
              <a:t>-</a:t>
            </a:r>
            <a:r>
              <a:rPr lang="en-US" sz="3000" dirty="0">
                <a:solidFill>
                  <a:schemeClr val="accent4"/>
                </a:solidFill>
                <a:ea typeface="ＭＳ Ｐゴシック" charset="-128"/>
              </a:rPr>
              <a:t>].</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pH of Salt Solutions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graphicFrame>
        <p:nvGraphicFramePr>
          <p:cNvPr id="6" name="Object 5"/>
          <p:cNvGraphicFramePr>
            <a:graphicFrameLocks noChangeAspect="1"/>
          </p:cNvGraphicFramePr>
          <p:nvPr>
            <p:extLst>
              <p:ext uri="{D42A27DB-BD31-4B8C-83A1-F6EECF244321}">
                <p14:modId xmlns:p14="http://schemas.microsoft.com/office/powerpoint/2010/main" val="1260479129"/>
              </p:ext>
            </p:extLst>
          </p:nvPr>
        </p:nvGraphicFramePr>
        <p:xfrm>
          <a:off x="1935163" y="3429000"/>
          <a:ext cx="3581400" cy="1274763"/>
        </p:xfrm>
        <a:graphic>
          <a:graphicData uri="http://schemas.openxmlformats.org/presentationml/2006/ole">
            <mc:AlternateContent xmlns:mc="http://schemas.openxmlformats.org/markup-compatibility/2006">
              <mc:Choice xmlns:v="urn:schemas-microsoft-com:vml" Requires="v">
                <p:oleObj spid="_x0000_s16390" name="Equation" r:id="rId3" imgW="1282680" imgH="457200" progId="Equation.3">
                  <p:embed/>
                </p:oleObj>
              </mc:Choice>
              <mc:Fallback>
                <p:oleObj name="Equation" r:id="rId3" imgW="1282680" imgH="457200" progId="Equation.3">
                  <p:embed/>
                  <p:pic>
                    <p:nvPicPr>
                      <p:cNvPr id="6" name="Object 5"/>
                      <p:cNvPicPr/>
                      <p:nvPr/>
                    </p:nvPicPr>
                    <p:blipFill>
                      <a:blip r:embed="rId4"/>
                      <a:stretch>
                        <a:fillRect/>
                      </a:stretch>
                    </p:blipFill>
                    <p:spPr>
                      <a:xfrm>
                        <a:off x="1935163" y="3429000"/>
                        <a:ext cx="3581400" cy="1274763"/>
                      </a:xfrm>
                      <a:prstGeom prst="rect">
                        <a:avLst/>
                      </a:prstGeom>
                      <a:noFill/>
                    </p:spPr>
                  </p:pic>
                </p:oleObj>
              </mc:Fallback>
            </mc:AlternateContent>
          </a:graphicData>
        </a:graphic>
      </p:graphicFrame>
      <p:sp>
        <p:nvSpPr>
          <p:cNvPr id="9" name="TextBox 8"/>
          <p:cNvSpPr txBox="1"/>
          <p:nvPr/>
        </p:nvSpPr>
        <p:spPr>
          <a:xfrm>
            <a:off x="1295400" y="5486400"/>
            <a:ext cx="5562600" cy="892552"/>
          </a:xfrm>
          <a:prstGeom prst="rect">
            <a:avLst/>
          </a:prstGeom>
          <a:noFill/>
        </p:spPr>
        <p:txBody>
          <a:bodyPr wrap="square" rtlCol="0">
            <a:spAutoFit/>
          </a:bodyPr>
          <a:lstStyle/>
          <a:p>
            <a:r>
              <a:rPr lang="en-US" sz="2600" i="1" dirty="0">
                <a:solidFill>
                  <a:srgbClr val="0070C0"/>
                </a:solidFill>
              </a:rPr>
              <a:t>These steps are actually really the key steps to any acid-base problem!</a:t>
            </a:r>
          </a:p>
        </p:txBody>
      </p:sp>
    </p:spTree>
    <p:extLst>
      <p:ext uri="{BB962C8B-B14F-4D97-AF65-F5344CB8AC3E}">
        <p14:creationId xmlns:p14="http://schemas.microsoft.com/office/powerpoint/2010/main" val="1824140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75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75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75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42" grpId="0" build="p"/>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4" name="Rectangle 3"/>
          <p:cNvSpPr>
            <a:spLocks noGrp="1" noChangeArrowheads="1"/>
          </p:cNvSpPr>
          <p:nvPr>
            <p:ph type="body" idx="1"/>
          </p:nvPr>
        </p:nvSpPr>
        <p:spPr>
          <a:xfrm>
            <a:off x="76200" y="990600"/>
            <a:ext cx="8991600" cy="1143000"/>
          </a:xfrm>
        </p:spPr>
        <p:txBody>
          <a:bodyPr/>
          <a:lstStyle/>
          <a:p>
            <a:pPr marL="0" indent="0" eaLnBrk="1" hangingPunct="1">
              <a:buFontTx/>
              <a:buNone/>
            </a:pPr>
            <a:r>
              <a:rPr lang="en-US" dirty="0">
                <a:solidFill>
                  <a:schemeClr val="accent4"/>
                </a:solidFill>
                <a:latin typeface="Arial" charset="0"/>
                <a:cs typeface="Arial" charset="0"/>
              </a:rPr>
              <a:t>Calculate the pH of 0.575 </a:t>
            </a:r>
            <a:r>
              <a:rPr lang="en-US" i="1" dirty="0">
                <a:solidFill>
                  <a:schemeClr val="accent4"/>
                </a:solidFill>
                <a:latin typeface="Arial" charset="0"/>
                <a:cs typeface="Arial" charset="0"/>
              </a:rPr>
              <a:t>M</a:t>
            </a:r>
            <a:r>
              <a:rPr lang="en-US" dirty="0">
                <a:solidFill>
                  <a:schemeClr val="accent4"/>
                </a:solidFill>
                <a:latin typeface="Arial" charset="0"/>
                <a:cs typeface="Arial" charset="0"/>
              </a:rPr>
              <a:t> sodium acetate.</a:t>
            </a:r>
          </a:p>
        </p:txBody>
      </p:sp>
      <p:sp>
        <p:nvSpPr>
          <p:cNvPr id="6"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Practice: pH of a Basic Salt</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7" name="Straight Connector 6"/>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5" name="Rectangle 4"/>
          <p:cNvSpPr/>
          <p:nvPr/>
        </p:nvSpPr>
        <p:spPr>
          <a:xfrm>
            <a:off x="1447800" y="1524000"/>
            <a:ext cx="7401385" cy="553998"/>
          </a:xfrm>
          <a:prstGeom prst="rect">
            <a:avLst/>
          </a:prstGeom>
        </p:spPr>
        <p:txBody>
          <a:bodyPr wrap="none">
            <a:spAutoFit/>
          </a:bodyPr>
          <a:lstStyle/>
          <a:p>
            <a:pPr marL="0" indent="0">
              <a:spcBef>
                <a:spcPts val="1200"/>
              </a:spcBef>
              <a:buNone/>
              <a:defRPr/>
            </a:pPr>
            <a:r>
              <a:rPr lang="en-US" sz="3000" dirty="0">
                <a:solidFill>
                  <a:schemeClr val="accent4"/>
                </a:solidFill>
                <a:latin typeface="Arial" panose="020B0604020202020204" pitchFamily="34" charset="0"/>
                <a:cs typeface="Arial" panose="020B0604020202020204" pitchFamily="34" charset="0"/>
              </a:rPr>
              <a:t>NaCH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COO(</a:t>
            </a:r>
            <a:r>
              <a:rPr lang="en-US" sz="3000" i="1" dirty="0">
                <a:solidFill>
                  <a:schemeClr val="accent4"/>
                </a:solidFill>
                <a:latin typeface="Arial" panose="020B0604020202020204" pitchFamily="34" charset="0"/>
                <a:cs typeface="Arial" panose="020B0604020202020204" pitchFamily="34" charset="0"/>
              </a:rPr>
              <a:t>s</a:t>
            </a:r>
            <a:r>
              <a:rPr lang="en-US" sz="3000" dirty="0">
                <a:solidFill>
                  <a:schemeClr val="accent4"/>
                </a:solidFill>
                <a:latin typeface="Arial" panose="020B0604020202020204" pitchFamily="34" charset="0"/>
                <a:cs typeface="Arial" panose="020B0604020202020204" pitchFamily="34" charset="0"/>
              </a:rPr>
              <a:t>) → Na</a:t>
            </a:r>
            <a:r>
              <a:rPr lang="en-US" sz="30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 CH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COO</a:t>
            </a:r>
            <a:r>
              <a:rPr lang="en-US" sz="30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a:t>
            </a:r>
          </a:p>
        </p:txBody>
      </p:sp>
      <p:sp>
        <p:nvSpPr>
          <p:cNvPr id="8" name="Rectangle 7"/>
          <p:cNvSpPr/>
          <p:nvPr/>
        </p:nvSpPr>
        <p:spPr>
          <a:xfrm>
            <a:off x="0" y="2057400"/>
            <a:ext cx="9067800" cy="553998"/>
          </a:xfrm>
          <a:prstGeom prst="rect">
            <a:avLst/>
          </a:prstGeom>
        </p:spPr>
        <p:txBody>
          <a:bodyPr wrap="square">
            <a:spAutoFit/>
          </a:bodyPr>
          <a:lstStyle/>
          <a:p>
            <a:pPr>
              <a:spcBef>
                <a:spcPts val="1200"/>
              </a:spcBef>
              <a:defRPr/>
            </a:pPr>
            <a:r>
              <a:rPr lang="en-US" sz="3000" dirty="0">
                <a:solidFill>
                  <a:schemeClr val="accent4"/>
                </a:solidFill>
                <a:latin typeface="Arial" panose="020B0604020202020204" pitchFamily="34" charset="0"/>
                <a:cs typeface="Arial" panose="020B0604020202020204" pitchFamily="34" charset="0"/>
              </a:rPr>
              <a:t>CH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COO</a:t>
            </a:r>
            <a:r>
              <a:rPr lang="en-US" sz="30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 </a:t>
            </a:r>
            <a:r>
              <a:rPr lang="en-US" sz="3000" dirty="0">
                <a:solidFill>
                  <a:schemeClr val="accent4"/>
                </a:solidFill>
                <a:latin typeface="Arial"/>
                <a:cs typeface="Arial"/>
              </a:rPr>
              <a:t>H</a:t>
            </a:r>
            <a:r>
              <a:rPr lang="en-US" sz="3000" baseline="-25000" dirty="0">
                <a:solidFill>
                  <a:schemeClr val="accent4"/>
                </a:solidFill>
                <a:latin typeface="Arial"/>
                <a:cs typeface="Arial"/>
              </a:rPr>
              <a:t>2</a:t>
            </a:r>
            <a:r>
              <a:rPr lang="en-US" sz="3000" dirty="0">
                <a:solidFill>
                  <a:schemeClr val="accent4"/>
                </a:solidFill>
                <a:latin typeface="Arial"/>
                <a:cs typeface="Arial"/>
              </a:rPr>
              <a:t>O(</a:t>
            </a:r>
            <a:r>
              <a:rPr lang="en-US" sz="3000" dirty="0">
                <a:solidFill>
                  <a:schemeClr val="accent4"/>
                </a:solidFill>
              </a:rPr>
              <a:t>ℓ</a:t>
            </a:r>
            <a:r>
              <a:rPr lang="en-US" sz="3000" dirty="0">
                <a:solidFill>
                  <a:schemeClr val="accent4"/>
                </a:solidFill>
                <a:latin typeface="Arial"/>
                <a:cs typeface="Arial"/>
              </a:rPr>
              <a:t>) </a:t>
            </a:r>
            <a:r>
              <a:rPr lang="en-US" sz="3000" dirty="0">
                <a:solidFill>
                  <a:schemeClr val="accent4"/>
                </a:solidFill>
                <a:latin typeface="Arial" panose="020B0604020202020204" pitchFamily="34" charset="0"/>
                <a:cs typeface="Arial" panose="020B0604020202020204" pitchFamily="34" charset="0"/>
              </a:rPr>
              <a:t> ⇌ CH</a:t>
            </a:r>
            <a:r>
              <a:rPr lang="en-US" sz="3000" baseline="-25000" dirty="0">
                <a:solidFill>
                  <a:schemeClr val="accent4"/>
                </a:solidFill>
                <a:latin typeface="Arial" panose="020B0604020202020204" pitchFamily="34" charset="0"/>
                <a:cs typeface="Arial" panose="020B0604020202020204" pitchFamily="34" charset="0"/>
              </a:rPr>
              <a:t>3</a:t>
            </a:r>
            <a:r>
              <a:rPr lang="en-US" sz="3000" dirty="0">
                <a:solidFill>
                  <a:schemeClr val="accent4"/>
                </a:solidFill>
                <a:latin typeface="Arial" panose="020B0604020202020204" pitchFamily="34" charset="0"/>
                <a:cs typeface="Arial" panose="020B0604020202020204" pitchFamily="34" charset="0"/>
              </a:rPr>
              <a:t>COOH(</a:t>
            </a:r>
            <a:r>
              <a:rPr lang="en-US" sz="3000" i="1" dirty="0" err="1">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 OH</a:t>
            </a:r>
            <a:r>
              <a:rPr lang="en-US" sz="3000" baseline="30000" dirty="0">
                <a:solidFill>
                  <a:schemeClr val="accent4"/>
                </a:solidFill>
                <a:latin typeface="Arial" panose="020B0604020202020204" pitchFamily="34" charset="0"/>
                <a:cs typeface="Arial" panose="020B0604020202020204" pitchFamily="34" charset="0"/>
              </a:rPr>
              <a:t>-</a:t>
            </a:r>
            <a:r>
              <a:rPr lang="en-US" sz="3000" dirty="0">
                <a:solidFill>
                  <a:schemeClr val="accent4"/>
                </a:solidFill>
                <a:latin typeface="Arial" panose="020B0604020202020204" pitchFamily="34" charset="0"/>
                <a:cs typeface="Arial" panose="020B0604020202020204" pitchFamily="34" charset="0"/>
              </a:rPr>
              <a:t>(</a:t>
            </a:r>
            <a:r>
              <a:rPr lang="en-US" sz="3000" i="1" dirty="0" err="1">
                <a:solidFill>
                  <a:schemeClr val="accent4"/>
                </a:solidFill>
                <a:latin typeface="Arial" panose="020B0604020202020204" pitchFamily="34" charset="0"/>
                <a:cs typeface="Arial" panose="020B0604020202020204" pitchFamily="34" charset="0"/>
              </a:rPr>
              <a:t>aq</a:t>
            </a:r>
            <a:r>
              <a:rPr lang="en-US" sz="3000" dirty="0">
                <a:solidFill>
                  <a:schemeClr val="accent4"/>
                </a:solidFill>
                <a:latin typeface="Arial" panose="020B0604020202020204" pitchFamily="34" charset="0"/>
                <a:cs typeface="Arial" panose="020B0604020202020204" pitchFamily="34" charset="0"/>
              </a:rPr>
              <a:t>) </a:t>
            </a:r>
          </a:p>
        </p:txBody>
      </p:sp>
      <p:graphicFrame>
        <p:nvGraphicFramePr>
          <p:cNvPr id="9" name="Object 8"/>
          <p:cNvGraphicFramePr>
            <a:graphicFrameLocks noChangeAspect="1"/>
          </p:cNvGraphicFramePr>
          <p:nvPr>
            <p:extLst>
              <p:ext uri="{D42A27DB-BD31-4B8C-83A1-F6EECF244321}">
                <p14:modId xmlns:p14="http://schemas.microsoft.com/office/powerpoint/2010/main" val="729726404"/>
              </p:ext>
            </p:extLst>
          </p:nvPr>
        </p:nvGraphicFramePr>
        <p:xfrm>
          <a:off x="189875" y="2765424"/>
          <a:ext cx="3029191" cy="901701"/>
        </p:xfrm>
        <a:graphic>
          <a:graphicData uri="http://schemas.openxmlformats.org/presentationml/2006/ole">
            <mc:AlternateContent xmlns:mc="http://schemas.openxmlformats.org/markup-compatibility/2006">
              <mc:Choice xmlns:v="urn:schemas-microsoft-com:vml" Requires="v">
                <p:oleObj spid="_x0000_s17450" name="Equation" r:id="rId4" imgW="1536480" imgH="457200" progId="Equation.3">
                  <p:embed/>
                </p:oleObj>
              </mc:Choice>
              <mc:Fallback>
                <p:oleObj name="Equation" r:id="rId4" imgW="1536480" imgH="457200" progId="Equation.3">
                  <p:embed/>
                  <p:pic>
                    <p:nvPicPr>
                      <p:cNvPr id="9" name="Object 8"/>
                      <p:cNvPicPr/>
                      <p:nvPr/>
                    </p:nvPicPr>
                    <p:blipFill>
                      <a:blip r:embed="rId5"/>
                      <a:stretch>
                        <a:fillRect/>
                      </a:stretch>
                    </p:blipFill>
                    <p:spPr>
                      <a:xfrm>
                        <a:off x="189875" y="2765424"/>
                        <a:ext cx="3029191" cy="901701"/>
                      </a:xfrm>
                      <a:prstGeom prst="rect">
                        <a:avLst/>
                      </a:prstGeom>
                      <a:noFill/>
                    </p:spPr>
                  </p:pic>
                </p:oleObj>
              </mc:Fallback>
            </mc:AlternateContent>
          </a:graphicData>
        </a:graphic>
      </p:graphicFrame>
      <p:sp>
        <p:nvSpPr>
          <p:cNvPr id="10" name="TextBox 9"/>
          <p:cNvSpPr txBox="1"/>
          <p:nvPr/>
        </p:nvSpPr>
        <p:spPr>
          <a:xfrm>
            <a:off x="0" y="3733800"/>
            <a:ext cx="4038600" cy="707886"/>
          </a:xfrm>
          <a:prstGeom prst="rect">
            <a:avLst/>
          </a:prstGeom>
          <a:noFill/>
        </p:spPr>
        <p:txBody>
          <a:bodyPr wrap="square" rtlCol="0">
            <a:spAutoFit/>
          </a:bodyPr>
          <a:lstStyle/>
          <a:p>
            <a:r>
              <a:rPr lang="en-US" sz="2000" i="1" dirty="0">
                <a:solidFill>
                  <a:srgbClr val="0070C0"/>
                </a:solidFill>
              </a:rPr>
              <a:t>K</a:t>
            </a:r>
            <a:r>
              <a:rPr lang="en-US" sz="2000" i="1" baseline="-25000" dirty="0">
                <a:solidFill>
                  <a:srgbClr val="0070C0"/>
                </a:solidFill>
              </a:rPr>
              <a:t>b</a:t>
            </a:r>
            <a:r>
              <a:rPr lang="en-US" sz="2000" i="1" dirty="0">
                <a:solidFill>
                  <a:srgbClr val="0070C0"/>
                </a:solidFill>
              </a:rPr>
              <a:t> is not listed in book, can use relationship: K</a:t>
            </a:r>
            <a:r>
              <a:rPr lang="en-US" sz="2000" i="1" baseline="-25000" dirty="0">
                <a:solidFill>
                  <a:srgbClr val="0070C0"/>
                </a:solidFill>
              </a:rPr>
              <a:t>w </a:t>
            </a:r>
            <a:r>
              <a:rPr lang="en-US" sz="2000" i="1" dirty="0">
                <a:solidFill>
                  <a:srgbClr val="0070C0"/>
                </a:solidFill>
              </a:rPr>
              <a:t>= </a:t>
            </a:r>
            <a:r>
              <a:rPr lang="en-US" sz="2000" i="1" dirty="0" err="1">
                <a:solidFill>
                  <a:srgbClr val="0070C0"/>
                </a:solidFill>
              </a:rPr>
              <a:t>K</a:t>
            </a:r>
            <a:r>
              <a:rPr lang="en-US" sz="2000" i="1" baseline="-25000" dirty="0" err="1">
                <a:solidFill>
                  <a:srgbClr val="0070C0"/>
                </a:solidFill>
              </a:rPr>
              <a:t>a</a:t>
            </a:r>
            <a:r>
              <a:rPr lang="en-US" sz="2000" i="1" dirty="0" err="1">
                <a:solidFill>
                  <a:srgbClr val="0070C0"/>
                </a:solidFill>
              </a:rPr>
              <a:t>×K</a:t>
            </a:r>
            <a:r>
              <a:rPr lang="en-US" sz="2000" i="1" baseline="-25000" dirty="0" err="1">
                <a:solidFill>
                  <a:srgbClr val="0070C0"/>
                </a:solidFill>
              </a:rPr>
              <a:t>b</a:t>
            </a:r>
            <a:endParaRPr lang="en-US" sz="2000" i="1" dirty="0">
              <a:solidFill>
                <a:srgbClr val="0070C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334712312"/>
              </p:ext>
            </p:extLst>
          </p:nvPr>
        </p:nvGraphicFramePr>
        <p:xfrm>
          <a:off x="152400" y="4495800"/>
          <a:ext cx="958850" cy="771525"/>
        </p:xfrm>
        <a:graphic>
          <a:graphicData uri="http://schemas.openxmlformats.org/presentationml/2006/ole">
            <mc:AlternateContent xmlns:mc="http://schemas.openxmlformats.org/markup-compatibility/2006">
              <mc:Choice xmlns:v="urn:schemas-microsoft-com:vml" Requires="v">
                <p:oleObj spid="_x0000_s17451" name="Equation" r:id="rId6" imgW="850900" imgH="685800" progId="Equation.3">
                  <p:embed/>
                </p:oleObj>
              </mc:Choice>
              <mc:Fallback>
                <p:oleObj name="Equation" r:id="rId6" imgW="850900" imgH="685800" progId="Equation.3">
                  <p:embed/>
                  <p:pic>
                    <p:nvPicPr>
                      <p:cNvPr id="11" name="Object 10"/>
                      <p:cNvPicPr/>
                      <p:nvPr/>
                    </p:nvPicPr>
                    <p:blipFill>
                      <a:blip r:embed="rId7"/>
                      <a:stretch>
                        <a:fillRect/>
                      </a:stretch>
                    </p:blipFill>
                    <p:spPr>
                      <a:xfrm>
                        <a:off x="152400" y="4495800"/>
                        <a:ext cx="958850" cy="771525"/>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59446641"/>
              </p:ext>
            </p:extLst>
          </p:nvPr>
        </p:nvGraphicFramePr>
        <p:xfrm>
          <a:off x="1143000" y="4495800"/>
          <a:ext cx="2562225" cy="700088"/>
        </p:xfrm>
        <a:graphic>
          <a:graphicData uri="http://schemas.openxmlformats.org/presentationml/2006/ole">
            <mc:AlternateContent xmlns:mc="http://schemas.openxmlformats.org/markup-compatibility/2006">
              <mc:Choice xmlns:v="urn:schemas-microsoft-com:vml" Requires="v">
                <p:oleObj spid="_x0000_s17452" name="Equation" r:id="rId8" imgW="2273300" imgH="622300" progId="Equation.3">
                  <p:embed/>
                </p:oleObj>
              </mc:Choice>
              <mc:Fallback>
                <p:oleObj name="Equation" r:id="rId8" imgW="2273300" imgH="622300" progId="Equation.3">
                  <p:embed/>
                  <p:pic>
                    <p:nvPicPr>
                      <p:cNvPr id="12" name="Object 11"/>
                      <p:cNvPicPr/>
                      <p:nvPr/>
                    </p:nvPicPr>
                    <p:blipFill>
                      <a:blip r:embed="rId9"/>
                      <a:stretch>
                        <a:fillRect/>
                      </a:stretch>
                    </p:blipFill>
                    <p:spPr>
                      <a:xfrm>
                        <a:off x="1143000" y="4495800"/>
                        <a:ext cx="2562225" cy="700088"/>
                      </a:xfrm>
                      <a:prstGeom prst="rect">
                        <a:avLst/>
                      </a:prstGeom>
                      <a:noFill/>
                    </p:spPr>
                  </p:pic>
                </p:oleObj>
              </mc:Fallback>
            </mc:AlternateContent>
          </a:graphicData>
        </a:graphic>
      </p:graphicFrame>
      <p:sp>
        <p:nvSpPr>
          <p:cNvPr id="13" name="TextBox 12"/>
          <p:cNvSpPr txBox="1"/>
          <p:nvPr/>
        </p:nvSpPr>
        <p:spPr>
          <a:xfrm>
            <a:off x="0" y="5334000"/>
            <a:ext cx="4419600" cy="400110"/>
          </a:xfrm>
          <a:prstGeom prst="rect">
            <a:avLst/>
          </a:prstGeom>
          <a:noFill/>
        </p:spPr>
        <p:txBody>
          <a:bodyPr wrap="square" rtlCol="0">
            <a:spAutoFit/>
          </a:bodyPr>
          <a:lstStyle/>
          <a:p>
            <a:r>
              <a:rPr lang="en-US" sz="2000" i="1" dirty="0">
                <a:solidFill>
                  <a:srgbClr val="0070C0"/>
                </a:solidFill>
              </a:rPr>
              <a:t>Substitute for equilibrium quantities:</a:t>
            </a:r>
          </a:p>
        </p:txBody>
      </p:sp>
      <p:graphicFrame>
        <p:nvGraphicFramePr>
          <p:cNvPr id="14" name="Object 13"/>
          <p:cNvGraphicFramePr>
            <a:graphicFrameLocks noChangeAspect="1"/>
          </p:cNvGraphicFramePr>
          <p:nvPr>
            <p:extLst>
              <p:ext uri="{D42A27DB-BD31-4B8C-83A1-F6EECF244321}">
                <p14:modId xmlns:p14="http://schemas.microsoft.com/office/powerpoint/2010/main" val="3419269200"/>
              </p:ext>
            </p:extLst>
          </p:nvPr>
        </p:nvGraphicFramePr>
        <p:xfrm>
          <a:off x="673100" y="5867400"/>
          <a:ext cx="2679374" cy="838200"/>
        </p:xfrm>
        <a:graphic>
          <a:graphicData uri="http://schemas.openxmlformats.org/presentationml/2006/ole">
            <mc:AlternateContent xmlns:mc="http://schemas.openxmlformats.org/markup-compatibility/2006">
              <mc:Choice xmlns:v="urn:schemas-microsoft-com:vml" Requires="v">
                <p:oleObj spid="_x0000_s17453" name="Equation" r:id="rId10" imgW="2108200" imgH="660400" progId="Equation.3">
                  <p:embed/>
                </p:oleObj>
              </mc:Choice>
              <mc:Fallback>
                <p:oleObj name="Equation" r:id="rId10" imgW="2108200" imgH="660400" progId="Equation.3">
                  <p:embed/>
                  <p:pic>
                    <p:nvPicPr>
                      <p:cNvPr id="14" name="Object 13"/>
                      <p:cNvPicPr/>
                      <p:nvPr/>
                    </p:nvPicPr>
                    <p:blipFill>
                      <a:blip r:embed="rId11"/>
                      <a:stretch>
                        <a:fillRect/>
                      </a:stretch>
                    </p:blipFill>
                    <p:spPr>
                      <a:xfrm>
                        <a:off x="673100" y="5867400"/>
                        <a:ext cx="2679374" cy="838200"/>
                      </a:xfrm>
                      <a:prstGeom prst="rect">
                        <a:avLst/>
                      </a:prstGeom>
                      <a:noFill/>
                    </p:spPr>
                  </p:pic>
                </p:oleObj>
              </mc:Fallback>
            </mc:AlternateContent>
          </a:graphicData>
        </a:graphic>
      </p:graphicFrame>
      <p:sp>
        <p:nvSpPr>
          <p:cNvPr id="15" name="TextBox 14"/>
          <p:cNvSpPr txBox="1"/>
          <p:nvPr/>
        </p:nvSpPr>
        <p:spPr>
          <a:xfrm>
            <a:off x="4665132" y="2667000"/>
            <a:ext cx="4184053" cy="400110"/>
          </a:xfrm>
          <a:prstGeom prst="rect">
            <a:avLst/>
          </a:prstGeom>
          <a:noFill/>
        </p:spPr>
        <p:txBody>
          <a:bodyPr wrap="square" rtlCol="0">
            <a:spAutoFit/>
          </a:bodyPr>
          <a:lstStyle/>
          <a:p>
            <a:r>
              <a:rPr lang="en-US" sz="2000" i="1" dirty="0">
                <a:solidFill>
                  <a:srgbClr val="0070C0"/>
                </a:solidFill>
              </a:rPr>
              <a:t>K</a:t>
            </a:r>
            <a:r>
              <a:rPr lang="en-US" sz="2000" i="1" baseline="-25000" dirty="0">
                <a:solidFill>
                  <a:srgbClr val="0070C0"/>
                </a:solidFill>
              </a:rPr>
              <a:t>b</a:t>
            </a:r>
            <a:r>
              <a:rPr lang="en-US" sz="2000" i="1" dirty="0">
                <a:solidFill>
                  <a:srgbClr val="0070C0"/>
                </a:solidFill>
              </a:rPr>
              <a:t> is small, assume: x &lt;&lt; 0.575 M</a:t>
            </a:r>
          </a:p>
        </p:txBody>
      </p:sp>
      <p:graphicFrame>
        <p:nvGraphicFramePr>
          <p:cNvPr id="16" name="Object 15"/>
          <p:cNvGraphicFramePr>
            <a:graphicFrameLocks noChangeAspect="1"/>
          </p:cNvGraphicFramePr>
          <p:nvPr>
            <p:extLst>
              <p:ext uri="{D42A27DB-BD31-4B8C-83A1-F6EECF244321}">
                <p14:modId xmlns:p14="http://schemas.microsoft.com/office/powerpoint/2010/main" val="1389558559"/>
              </p:ext>
            </p:extLst>
          </p:nvPr>
        </p:nvGraphicFramePr>
        <p:xfrm>
          <a:off x="5200650" y="2971800"/>
          <a:ext cx="2350744" cy="793376"/>
        </p:xfrm>
        <a:graphic>
          <a:graphicData uri="http://schemas.openxmlformats.org/presentationml/2006/ole">
            <mc:AlternateContent xmlns:mc="http://schemas.openxmlformats.org/markup-compatibility/2006">
              <mc:Choice xmlns:v="urn:schemas-microsoft-com:vml" Requires="v">
                <p:oleObj spid="_x0000_s17454" name="Equation" r:id="rId12" imgW="1803400" imgH="609600" progId="Equation.3">
                  <p:embed/>
                </p:oleObj>
              </mc:Choice>
              <mc:Fallback>
                <p:oleObj name="Equation" r:id="rId12" imgW="1803400" imgH="609600" progId="Equation.3">
                  <p:embed/>
                  <p:pic>
                    <p:nvPicPr>
                      <p:cNvPr id="16" name="Object 15"/>
                      <p:cNvPicPr/>
                      <p:nvPr/>
                    </p:nvPicPr>
                    <p:blipFill>
                      <a:blip r:embed="rId13"/>
                      <a:stretch>
                        <a:fillRect/>
                      </a:stretch>
                    </p:blipFill>
                    <p:spPr>
                      <a:xfrm>
                        <a:off x="5200650" y="2971800"/>
                        <a:ext cx="2350744" cy="793376"/>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740069743"/>
              </p:ext>
            </p:extLst>
          </p:nvPr>
        </p:nvGraphicFramePr>
        <p:xfrm>
          <a:off x="5298672" y="3810000"/>
          <a:ext cx="2168928" cy="380160"/>
        </p:xfrm>
        <a:graphic>
          <a:graphicData uri="http://schemas.openxmlformats.org/presentationml/2006/ole">
            <mc:AlternateContent xmlns:mc="http://schemas.openxmlformats.org/markup-compatibility/2006">
              <mc:Choice xmlns:v="urn:schemas-microsoft-com:vml" Requires="v">
                <p:oleObj spid="_x0000_s17455" name="Equation" r:id="rId14" imgW="1663700" imgH="292100" progId="Equation.3">
                  <p:embed/>
                </p:oleObj>
              </mc:Choice>
              <mc:Fallback>
                <p:oleObj name="Equation" r:id="rId14" imgW="1663700" imgH="292100" progId="Equation.3">
                  <p:embed/>
                  <p:pic>
                    <p:nvPicPr>
                      <p:cNvPr id="17" name="Object 16"/>
                      <p:cNvPicPr/>
                      <p:nvPr/>
                    </p:nvPicPr>
                    <p:blipFill>
                      <a:blip r:embed="rId15"/>
                      <a:stretch>
                        <a:fillRect/>
                      </a:stretch>
                    </p:blipFill>
                    <p:spPr>
                      <a:xfrm>
                        <a:off x="5298672" y="3810000"/>
                        <a:ext cx="2168928" cy="380160"/>
                      </a:xfrm>
                      <a:prstGeom prst="rect">
                        <a:avLst/>
                      </a:prstGeom>
                      <a:noFill/>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883856376"/>
              </p:ext>
            </p:extLst>
          </p:nvPr>
        </p:nvGraphicFramePr>
        <p:xfrm>
          <a:off x="4701801" y="4267200"/>
          <a:ext cx="2765799" cy="561975"/>
        </p:xfrm>
        <a:graphic>
          <a:graphicData uri="http://schemas.openxmlformats.org/presentationml/2006/ole">
            <mc:AlternateContent xmlns:mc="http://schemas.openxmlformats.org/markup-compatibility/2006">
              <mc:Choice xmlns:v="urn:schemas-microsoft-com:vml" Requires="v">
                <p:oleObj spid="_x0000_s17456" name="Equation" r:id="rId16" imgW="2120900" imgH="431800" progId="Equation.3">
                  <p:embed/>
                </p:oleObj>
              </mc:Choice>
              <mc:Fallback>
                <p:oleObj name="Equation" r:id="rId16" imgW="2120900" imgH="431800" progId="Equation.3">
                  <p:embed/>
                  <p:pic>
                    <p:nvPicPr>
                      <p:cNvPr id="18" name="Object 17"/>
                      <p:cNvPicPr/>
                      <p:nvPr/>
                    </p:nvPicPr>
                    <p:blipFill>
                      <a:blip r:embed="rId17"/>
                      <a:stretch>
                        <a:fillRect/>
                      </a:stretch>
                    </p:blipFill>
                    <p:spPr>
                      <a:xfrm>
                        <a:off x="4701801" y="4267200"/>
                        <a:ext cx="2765799" cy="561975"/>
                      </a:xfrm>
                      <a:prstGeom prst="rect">
                        <a:avLst/>
                      </a:prstGeom>
                      <a:noFill/>
                    </p:spPr>
                  </p:pic>
                </p:oleObj>
              </mc:Fallback>
            </mc:AlternateContent>
          </a:graphicData>
        </a:graphic>
      </p:graphicFrame>
      <p:sp>
        <p:nvSpPr>
          <p:cNvPr id="19" name="TextBox 18"/>
          <p:cNvSpPr txBox="1"/>
          <p:nvPr/>
        </p:nvSpPr>
        <p:spPr>
          <a:xfrm>
            <a:off x="4572000" y="4876800"/>
            <a:ext cx="3962400" cy="400110"/>
          </a:xfrm>
          <a:prstGeom prst="rect">
            <a:avLst/>
          </a:prstGeom>
          <a:noFill/>
        </p:spPr>
        <p:txBody>
          <a:bodyPr wrap="square" rtlCol="0">
            <a:spAutoFit/>
          </a:bodyPr>
          <a:lstStyle/>
          <a:p>
            <a:r>
              <a:rPr lang="en-US" sz="2000" i="1" dirty="0">
                <a:solidFill>
                  <a:srgbClr val="0070C0"/>
                </a:solidFill>
              </a:rPr>
              <a:t>Can relate </a:t>
            </a:r>
            <a:r>
              <a:rPr lang="en-US" sz="2000" i="1" dirty="0" err="1">
                <a:solidFill>
                  <a:srgbClr val="0070C0"/>
                </a:solidFill>
              </a:rPr>
              <a:t>pOH</a:t>
            </a:r>
            <a:r>
              <a:rPr lang="en-US" sz="2000" i="1" dirty="0">
                <a:solidFill>
                  <a:srgbClr val="0070C0"/>
                </a:solidFill>
              </a:rPr>
              <a:t> to pH:</a:t>
            </a:r>
          </a:p>
        </p:txBody>
      </p:sp>
      <p:graphicFrame>
        <p:nvGraphicFramePr>
          <p:cNvPr id="20" name="Object 19"/>
          <p:cNvGraphicFramePr>
            <a:graphicFrameLocks noChangeAspect="1"/>
          </p:cNvGraphicFramePr>
          <p:nvPr>
            <p:extLst>
              <p:ext uri="{D42A27DB-BD31-4B8C-83A1-F6EECF244321}">
                <p14:modId xmlns:p14="http://schemas.microsoft.com/office/powerpoint/2010/main" val="476344858"/>
              </p:ext>
            </p:extLst>
          </p:nvPr>
        </p:nvGraphicFramePr>
        <p:xfrm>
          <a:off x="4724400" y="5334000"/>
          <a:ext cx="4108450" cy="485775"/>
        </p:xfrm>
        <a:graphic>
          <a:graphicData uri="http://schemas.openxmlformats.org/presentationml/2006/ole">
            <mc:AlternateContent xmlns:mc="http://schemas.openxmlformats.org/markup-compatibility/2006">
              <mc:Choice xmlns:v="urn:schemas-microsoft-com:vml" Requires="v">
                <p:oleObj spid="_x0000_s17457" name="Equation" r:id="rId18" imgW="3644900" imgH="431800" progId="Equation.3">
                  <p:embed/>
                </p:oleObj>
              </mc:Choice>
              <mc:Fallback>
                <p:oleObj name="Equation" r:id="rId18" imgW="3644900" imgH="431800" progId="Equation.3">
                  <p:embed/>
                  <p:pic>
                    <p:nvPicPr>
                      <p:cNvPr id="20" name="Object 19"/>
                      <p:cNvPicPr/>
                      <p:nvPr/>
                    </p:nvPicPr>
                    <p:blipFill>
                      <a:blip r:embed="rId19"/>
                      <a:stretch>
                        <a:fillRect/>
                      </a:stretch>
                    </p:blipFill>
                    <p:spPr>
                      <a:xfrm>
                        <a:off x="4724400" y="5334000"/>
                        <a:ext cx="4108450" cy="485775"/>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131819195"/>
              </p:ext>
            </p:extLst>
          </p:nvPr>
        </p:nvGraphicFramePr>
        <p:xfrm>
          <a:off x="4724400" y="5883275"/>
          <a:ext cx="1328738" cy="309563"/>
        </p:xfrm>
        <a:graphic>
          <a:graphicData uri="http://schemas.openxmlformats.org/presentationml/2006/ole">
            <mc:AlternateContent xmlns:mc="http://schemas.openxmlformats.org/markup-compatibility/2006">
              <mc:Choice xmlns:v="urn:schemas-microsoft-com:vml" Requires="v">
                <p:oleObj spid="_x0000_s17458" name="Equation" r:id="rId20" imgW="1143000" imgH="266700" progId="Equation.3">
                  <p:embed/>
                </p:oleObj>
              </mc:Choice>
              <mc:Fallback>
                <p:oleObj name="Equation" r:id="rId20" imgW="1143000" imgH="266700" progId="Equation.3">
                  <p:embed/>
                  <p:pic>
                    <p:nvPicPr>
                      <p:cNvPr id="21" name="Object 20"/>
                      <p:cNvPicPr/>
                      <p:nvPr/>
                    </p:nvPicPr>
                    <p:blipFill>
                      <a:blip r:embed="rId21"/>
                      <a:stretch>
                        <a:fillRect/>
                      </a:stretch>
                    </p:blipFill>
                    <p:spPr>
                      <a:xfrm>
                        <a:off x="4724400" y="5883275"/>
                        <a:ext cx="1328738" cy="309563"/>
                      </a:xfrm>
                      <a:prstGeom prst="rect">
                        <a:avLst/>
                      </a:prstGeom>
                      <a:noFill/>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701836844"/>
              </p:ext>
            </p:extLst>
          </p:nvPr>
        </p:nvGraphicFramePr>
        <p:xfrm>
          <a:off x="4887912" y="6324599"/>
          <a:ext cx="3875088" cy="332755"/>
        </p:xfrm>
        <a:graphic>
          <a:graphicData uri="http://schemas.openxmlformats.org/presentationml/2006/ole">
            <mc:AlternateContent xmlns:mc="http://schemas.openxmlformats.org/markup-compatibility/2006">
              <mc:Choice xmlns:v="urn:schemas-microsoft-com:vml" Requires="v">
                <p:oleObj spid="_x0000_s17459" name="Equation" r:id="rId22" imgW="3098800" imgH="266700" progId="Equation.3">
                  <p:embed/>
                </p:oleObj>
              </mc:Choice>
              <mc:Fallback>
                <p:oleObj name="Equation" r:id="rId22" imgW="3098800" imgH="266700" progId="Equation.3">
                  <p:embed/>
                  <p:pic>
                    <p:nvPicPr>
                      <p:cNvPr id="22" name="Object 21"/>
                      <p:cNvPicPr/>
                      <p:nvPr/>
                    </p:nvPicPr>
                    <p:blipFill>
                      <a:blip r:embed="rId23"/>
                      <a:stretch>
                        <a:fillRect/>
                      </a:stretch>
                    </p:blipFill>
                    <p:spPr>
                      <a:xfrm>
                        <a:off x="4887912" y="6324599"/>
                        <a:ext cx="3875088" cy="332755"/>
                      </a:xfrm>
                      <a:prstGeom prst="rect">
                        <a:avLst/>
                      </a:prstGeom>
                      <a:noFill/>
                    </p:spPr>
                  </p:pic>
                </p:oleObj>
              </mc:Fallback>
            </mc:AlternateContent>
          </a:graphicData>
        </a:graphic>
      </p:graphicFrame>
      <p:sp>
        <p:nvSpPr>
          <p:cNvPr id="23" name="Rectangle 22"/>
          <p:cNvSpPr/>
          <p:nvPr/>
        </p:nvSpPr>
        <p:spPr bwMode="auto">
          <a:xfrm>
            <a:off x="8153400" y="6248400"/>
            <a:ext cx="685800" cy="4572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Tree>
    <p:extLst>
      <p:ext uri="{BB962C8B-B14F-4D97-AF65-F5344CB8AC3E}">
        <p14:creationId xmlns:p14="http://schemas.microsoft.com/office/powerpoint/2010/main" val="13641028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P spid="15" grpId="0"/>
      <p:bldP spid="19"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9"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3800" kern="0" dirty="0">
                <a:solidFill>
                  <a:schemeClr val="tx1"/>
                </a:solidFill>
                <a:cs typeface="Georgia"/>
              </a:rPr>
              <a:t>Naming Compounds &amp; Writing Formulas</a:t>
            </a:r>
            <a:endParaRPr lang="en-US" sz="3800" kern="0" dirty="0">
              <a:solidFill>
                <a:schemeClr val="tx1"/>
              </a:solidFill>
              <a:latin typeface="Georgia"/>
              <a:cs typeface="Georgia"/>
            </a:endParaRPr>
          </a:p>
        </p:txBody>
      </p:sp>
      <p:pic>
        <p:nvPicPr>
          <p:cNvPr id="8" name="Picture 2" descr="TAB04"/>
          <p:cNvPicPr>
            <a:picLocks noChangeAspect="1" noChangeArrowheads="1"/>
          </p:cNvPicPr>
          <p:nvPr/>
        </p:nvPicPr>
        <p:blipFill rotWithShape="1">
          <a:blip r:embed="rId3"/>
          <a:srcRect b="42709"/>
          <a:stretch/>
        </p:blipFill>
        <p:spPr bwMode="auto">
          <a:xfrm>
            <a:off x="685800" y="1143000"/>
            <a:ext cx="2794000" cy="5501485"/>
          </a:xfrm>
          <a:prstGeom prst="rect">
            <a:avLst/>
          </a:prstGeom>
          <a:noFill/>
          <a:ln w="9525">
            <a:noFill/>
            <a:miter lim="800000"/>
            <a:headEnd/>
            <a:tailEnd/>
          </a:ln>
        </p:spPr>
      </p:pic>
      <p:pic>
        <p:nvPicPr>
          <p:cNvPr id="11" name="Picture 2" descr="TAB04"/>
          <p:cNvPicPr>
            <a:picLocks noChangeAspect="1" noChangeArrowheads="1"/>
          </p:cNvPicPr>
          <p:nvPr/>
        </p:nvPicPr>
        <p:blipFill rotWithShape="1">
          <a:blip r:embed="rId3"/>
          <a:srcRect t="57332"/>
          <a:stretch/>
        </p:blipFill>
        <p:spPr bwMode="auto">
          <a:xfrm>
            <a:off x="3886200" y="2667000"/>
            <a:ext cx="2794000" cy="4097300"/>
          </a:xfrm>
          <a:prstGeom prst="rect">
            <a:avLst/>
          </a:prstGeom>
          <a:noFill/>
          <a:ln w="9525">
            <a:noFill/>
            <a:miter lim="800000"/>
            <a:headEnd/>
            <a:tailEnd/>
          </a:ln>
        </p:spPr>
      </p:pic>
      <p:sp>
        <p:nvSpPr>
          <p:cNvPr id="3" name="TextBox 2"/>
          <p:cNvSpPr txBox="1"/>
          <p:nvPr/>
        </p:nvSpPr>
        <p:spPr>
          <a:xfrm>
            <a:off x="3579704" y="1143000"/>
            <a:ext cx="5488096" cy="1292662"/>
          </a:xfrm>
          <a:prstGeom prst="rect">
            <a:avLst/>
          </a:prstGeom>
          <a:noFill/>
        </p:spPr>
        <p:txBody>
          <a:bodyPr wrap="square" rtlCol="0">
            <a:spAutoFit/>
          </a:bodyPr>
          <a:lstStyle/>
          <a:p>
            <a:r>
              <a:rPr lang="en-US" sz="2600" i="1" dirty="0"/>
              <a:t>The presumption is that you know these polyatomic ions at this point!</a:t>
            </a:r>
          </a:p>
          <a:p>
            <a:r>
              <a:rPr lang="en-US" sz="2600" i="1" dirty="0"/>
              <a:t>(Chapter 4, p. 142)</a:t>
            </a:r>
          </a:p>
        </p:txBody>
      </p:sp>
    </p:spTree>
    <p:extLst>
      <p:ext uri="{BB962C8B-B14F-4D97-AF65-F5344CB8AC3E}">
        <p14:creationId xmlns:p14="http://schemas.microsoft.com/office/powerpoint/2010/main" val="161119121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3"/>
          <p:cNvSpPr>
            <a:spLocks noGrp="1" noChangeArrowheads="1"/>
          </p:cNvSpPr>
          <p:nvPr>
            <p:ph type="body" idx="1"/>
          </p:nvPr>
        </p:nvSpPr>
        <p:spPr>
          <a:xfrm>
            <a:off x="76200" y="1143000"/>
            <a:ext cx="8991600" cy="5715000"/>
          </a:xfrm>
        </p:spPr>
        <p:txBody>
          <a:bodyPr/>
          <a:lstStyle/>
          <a:p>
            <a:pPr eaLnBrk="1" hangingPunct="1">
              <a:lnSpc>
                <a:spcPct val="90000"/>
              </a:lnSpc>
              <a:spcBef>
                <a:spcPts val="1200"/>
              </a:spcBef>
            </a:pPr>
            <a:r>
              <a:rPr lang="en-US" sz="3400" b="1" dirty="0">
                <a:solidFill>
                  <a:schemeClr val="accent4"/>
                </a:solidFill>
                <a:latin typeface="Arial" charset="0"/>
                <a:cs typeface="Arial" charset="0"/>
              </a:rPr>
              <a:t>Arrhenius Definitions</a:t>
            </a:r>
            <a:r>
              <a:rPr lang="en-US" sz="3400" dirty="0">
                <a:solidFill>
                  <a:schemeClr val="accent4"/>
                </a:solidFill>
                <a:latin typeface="Arial" charset="0"/>
                <a:cs typeface="Arial" charset="0"/>
              </a:rPr>
              <a:t>:</a:t>
            </a:r>
          </a:p>
          <a:p>
            <a:pPr lvl="1" eaLnBrk="1" hangingPunct="1">
              <a:lnSpc>
                <a:spcPct val="90000"/>
              </a:lnSpc>
              <a:spcBef>
                <a:spcPts val="1000"/>
              </a:spcBef>
            </a:pPr>
            <a:r>
              <a:rPr lang="en-US" sz="3200" b="1" dirty="0">
                <a:solidFill>
                  <a:schemeClr val="accent4"/>
                </a:solidFill>
                <a:latin typeface="Arial" charset="0"/>
                <a:cs typeface="Arial" charset="0"/>
              </a:rPr>
              <a:t>Acids</a:t>
            </a:r>
            <a:r>
              <a:rPr lang="en-US" sz="3200" dirty="0">
                <a:solidFill>
                  <a:schemeClr val="accent4"/>
                </a:solidFill>
                <a:latin typeface="Arial" charset="0"/>
                <a:cs typeface="Arial" charset="0"/>
              </a:rPr>
              <a:t>: Produce H</a:t>
            </a:r>
            <a:r>
              <a:rPr lang="en-US" sz="3200" baseline="-25000" dirty="0">
                <a:solidFill>
                  <a:schemeClr val="accent4"/>
                </a:solidFill>
                <a:latin typeface="Arial" charset="0"/>
                <a:cs typeface="Arial" charset="0"/>
              </a:rPr>
              <a:t>3</a:t>
            </a:r>
            <a:r>
              <a:rPr lang="en-US" sz="3200" dirty="0">
                <a:solidFill>
                  <a:schemeClr val="accent4"/>
                </a:solidFill>
                <a:latin typeface="Arial" charset="0"/>
                <a:cs typeface="Arial" charset="0"/>
              </a:rPr>
              <a:t>O</a:t>
            </a:r>
            <a:r>
              <a:rPr lang="en-US" sz="3200" baseline="30000" dirty="0">
                <a:solidFill>
                  <a:schemeClr val="accent4"/>
                </a:solidFill>
                <a:latin typeface="Arial" charset="0"/>
                <a:cs typeface="Arial" charset="0"/>
              </a:rPr>
              <a:t>+</a:t>
            </a:r>
            <a:r>
              <a:rPr lang="en-US" sz="3200" dirty="0">
                <a:solidFill>
                  <a:schemeClr val="accent4"/>
                </a:solidFill>
                <a:latin typeface="Arial" charset="0"/>
                <a:cs typeface="Arial" charset="0"/>
              </a:rPr>
              <a:t> in solution</a:t>
            </a:r>
          </a:p>
          <a:p>
            <a:pPr marL="171450" lvl="1" indent="0">
              <a:lnSpc>
                <a:spcPct val="90000"/>
              </a:lnSpc>
              <a:spcBef>
                <a:spcPts val="1000"/>
              </a:spcBef>
              <a:buNone/>
            </a:pPr>
            <a:r>
              <a:rPr lang="en-US" dirty="0">
                <a:latin typeface="Arial" charset="0"/>
                <a:cs typeface="Arial" charset="0"/>
              </a:rPr>
              <a:t>	  </a:t>
            </a:r>
            <a:r>
              <a:rPr lang="en-US" dirty="0" err="1">
                <a:latin typeface="Arial" charset="0"/>
                <a:cs typeface="Arial" charset="0"/>
              </a:rPr>
              <a:t>HCl</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H</a:t>
            </a:r>
            <a:r>
              <a:rPr lang="en-US" baseline="-25000" dirty="0">
                <a:latin typeface="Arial" charset="0"/>
                <a:cs typeface="Arial" charset="0"/>
              </a:rPr>
              <a:t>2</a:t>
            </a:r>
            <a:r>
              <a:rPr lang="en-US" dirty="0">
                <a:latin typeface="Arial" charset="0"/>
                <a:cs typeface="Arial" charset="0"/>
              </a:rPr>
              <a:t>O(ℓ)</a:t>
            </a:r>
            <a:r>
              <a:rPr lang="en-US" dirty="0">
                <a:solidFill>
                  <a:schemeClr val="accent4"/>
                </a:solidFill>
                <a:latin typeface="Arial" charset="0"/>
                <a:cs typeface="Arial" charset="0"/>
              </a:rPr>
              <a:t> → </a:t>
            </a:r>
            <a:r>
              <a:rPr lang="en-US" dirty="0">
                <a:latin typeface="Arial" charset="0"/>
                <a:cs typeface="Arial" charset="0"/>
              </a:rPr>
              <a:t>H</a:t>
            </a:r>
            <a:r>
              <a:rPr lang="en-US" baseline="-25000" dirty="0">
                <a:latin typeface="Arial" charset="0"/>
                <a:cs typeface="Arial" charset="0"/>
              </a:rPr>
              <a:t>3</a:t>
            </a:r>
            <a:r>
              <a:rPr lang="en-US" dirty="0">
                <a:latin typeface="Arial" charset="0"/>
                <a:cs typeface="Arial" charset="0"/>
              </a:rPr>
              <a:t>O</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Cl</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a:t>
            </a:r>
          </a:p>
          <a:p>
            <a:pPr marL="171450" lvl="1" indent="0">
              <a:lnSpc>
                <a:spcPct val="90000"/>
              </a:lnSpc>
              <a:spcBef>
                <a:spcPts val="1000"/>
              </a:spcBef>
              <a:buNone/>
            </a:pPr>
            <a:r>
              <a:rPr lang="en-US" dirty="0">
                <a:latin typeface="Arial" charset="0"/>
                <a:cs typeface="Arial" charset="0"/>
              </a:rPr>
              <a:t>            HA(aq) +   H</a:t>
            </a:r>
            <a:r>
              <a:rPr lang="en-US" baseline="-25000" dirty="0">
                <a:latin typeface="Arial" charset="0"/>
                <a:cs typeface="Arial" charset="0"/>
              </a:rPr>
              <a:t>2</a:t>
            </a:r>
            <a:r>
              <a:rPr lang="en-US" dirty="0">
                <a:latin typeface="Arial" charset="0"/>
                <a:cs typeface="Arial" charset="0"/>
              </a:rPr>
              <a:t>O(ℓ) </a:t>
            </a:r>
            <a:r>
              <a:rPr lang="en-US" dirty="0">
                <a:solidFill>
                  <a:schemeClr val="accent4"/>
                </a:solidFill>
                <a:latin typeface="Arial" panose="020B0604020202020204" pitchFamily="34" charset="0"/>
                <a:ea typeface="Arial Unicode MS"/>
                <a:cs typeface="Arial" panose="020B0604020202020204" pitchFamily="34" charset="0"/>
              </a:rPr>
              <a:t>⇌</a:t>
            </a:r>
            <a:r>
              <a:rPr lang="en-US" dirty="0">
                <a:latin typeface="Arial" charset="0"/>
                <a:cs typeface="Arial" charset="0"/>
              </a:rPr>
              <a:t>  H</a:t>
            </a:r>
            <a:r>
              <a:rPr lang="en-US" baseline="-25000" dirty="0">
                <a:latin typeface="Arial" charset="0"/>
                <a:cs typeface="Arial" charset="0"/>
              </a:rPr>
              <a:t>3</a:t>
            </a:r>
            <a:r>
              <a:rPr lang="en-US" dirty="0">
                <a:latin typeface="Arial" charset="0"/>
                <a:cs typeface="Arial" charset="0"/>
              </a:rPr>
              <a:t>O</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A</a:t>
            </a:r>
            <a:r>
              <a:rPr lang="en-US" baseline="30000" dirty="0">
                <a:latin typeface="Arial" charset="0"/>
                <a:cs typeface="Arial" charset="0"/>
              </a:rPr>
              <a:t>- </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a:t>
            </a:r>
          </a:p>
          <a:p>
            <a:pPr lvl="1" eaLnBrk="1" hangingPunct="1">
              <a:lnSpc>
                <a:spcPct val="90000"/>
              </a:lnSpc>
              <a:spcBef>
                <a:spcPts val="1000"/>
              </a:spcBef>
            </a:pPr>
            <a:r>
              <a:rPr lang="en-US" sz="3200" b="1" dirty="0">
                <a:solidFill>
                  <a:schemeClr val="accent4"/>
                </a:solidFill>
                <a:latin typeface="Arial" charset="0"/>
                <a:cs typeface="Arial" charset="0"/>
              </a:rPr>
              <a:t>Bases</a:t>
            </a:r>
            <a:r>
              <a:rPr lang="en-US" sz="3200" dirty="0">
                <a:solidFill>
                  <a:schemeClr val="accent4"/>
                </a:solidFill>
                <a:latin typeface="Arial" charset="0"/>
                <a:cs typeface="Arial" charset="0"/>
              </a:rPr>
              <a:t>: Produce OH</a:t>
            </a:r>
            <a:r>
              <a:rPr lang="en-US" sz="3200" baseline="30000" dirty="0">
                <a:solidFill>
                  <a:schemeClr val="accent4"/>
                </a:solidFill>
                <a:latin typeface="Arial" charset="0"/>
                <a:cs typeface="Arial" charset="0"/>
              </a:rPr>
              <a:t>-</a:t>
            </a:r>
            <a:r>
              <a:rPr lang="en-US" sz="3200" dirty="0">
                <a:solidFill>
                  <a:schemeClr val="accent4"/>
                </a:solidFill>
                <a:latin typeface="Arial" charset="0"/>
                <a:cs typeface="Arial" charset="0"/>
              </a:rPr>
              <a:t> in solution</a:t>
            </a:r>
          </a:p>
          <a:p>
            <a:pPr marL="171450" lvl="1" indent="0">
              <a:lnSpc>
                <a:spcPct val="90000"/>
              </a:lnSpc>
              <a:spcBef>
                <a:spcPts val="1000"/>
              </a:spcBef>
              <a:buNone/>
            </a:pPr>
            <a:r>
              <a:rPr lang="en-US" dirty="0">
                <a:latin typeface="Arial" charset="0"/>
                <a:cs typeface="Arial" charset="0"/>
              </a:rPr>
              <a:t>	  NH</a:t>
            </a:r>
            <a:r>
              <a:rPr lang="en-US" baseline="-25000" dirty="0">
                <a:latin typeface="Arial" charset="0"/>
                <a:cs typeface="Arial" charset="0"/>
              </a:rPr>
              <a:t>3</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H</a:t>
            </a:r>
            <a:r>
              <a:rPr lang="en-US" baseline="-25000" dirty="0">
                <a:latin typeface="Arial" charset="0"/>
                <a:cs typeface="Arial" charset="0"/>
              </a:rPr>
              <a:t>2</a:t>
            </a:r>
            <a:r>
              <a:rPr lang="en-US" dirty="0">
                <a:latin typeface="Arial" charset="0"/>
                <a:cs typeface="Arial" charset="0"/>
              </a:rPr>
              <a:t>O(ℓ) </a:t>
            </a:r>
            <a:r>
              <a:rPr lang="en-US" dirty="0">
                <a:solidFill>
                  <a:schemeClr val="accent4"/>
                </a:solidFill>
                <a:latin typeface="Arial" panose="020B0604020202020204" pitchFamily="34" charset="0"/>
                <a:ea typeface="Arial Unicode MS"/>
                <a:cs typeface="Arial" panose="020B0604020202020204" pitchFamily="34" charset="0"/>
              </a:rPr>
              <a:t>⇌</a:t>
            </a:r>
            <a:r>
              <a:rPr lang="en-US" dirty="0">
                <a:latin typeface="Arial" charset="0"/>
                <a:cs typeface="Arial" charset="0"/>
              </a:rPr>
              <a:t>  NH</a:t>
            </a:r>
            <a:r>
              <a:rPr lang="en-US" baseline="-25000" dirty="0">
                <a:latin typeface="Arial" charset="0"/>
                <a:cs typeface="Arial" charset="0"/>
              </a:rPr>
              <a:t>4</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OH</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a:t>
            </a:r>
          </a:p>
          <a:p>
            <a:pPr marL="171450" lvl="1" indent="0">
              <a:lnSpc>
                <a:spcPct val="90000"/>
              </a:lnSpc>
              <a:spcBef>
                <a:spcPts val="1000"/>
              </a:spcBef>
              <a:buNone/>
            </a:pPr>
            <a:r>
              <a:rPr lang="en-US" dirty="0">
                <a:latin typeface="Arial" charset="0"/>
                <a:cs typeface="Arial" charset="0"/>
              </a:rPr>
              <a:t>              B(</a:t>
            </a:r>
            <a:r>
              <a:rPr lang="en-US" i="1" dirty="0">
                <a:latin typeface="Arial" charset="0"/>
                <a:cs typeface="Arial" charset="0"/>
              </a:rPr>
              <a:t>aq</a:t>
            </a:r>
            <a:r>
              <a:rPr lang="en-US" dirty="0">
                <a:latin typeface="Arial" charset="0"/>
                <a:cs typeface="Arial" charset="0"/>
              </a:rPr>
              <a:t>) +   H</a:t>
            </a:r>
            <a:r>
              <a:rPr lang="en-US" baseline="-25000" dirty="0">
                <a:latin typeface="Arial" charset="0"/>
                <a:cs typeface="Arial" charset="0"/>
              </a:rPr>
              <a:t>2</a:t>
            </a:r>
            <a:r>
              <a:rPr lang="en-US" dirty="0">
                <a:latin typeface="Arial" charset="0"/>
                <a:cs typeface="Arial" charset="0"/>
              </a:rPr>
              <a:t>O(ℓ) </a:t>
            </a:r>
            <a:r>
              <a:rPr lang="en-US" dirty="0">
                <a:solidFill>
                  <a:schemeClr val="accent4"/>
                </a:solidFill>
                <a:latin typeface="Arial" panose="020B0604020202020204" pitchFamily="34" charset="0"/>
                <a:ea typeface="Arial Unicode MS"/>
                <a:cs typeface="Arial" panose="020B0604020202020204" pitchFamily="34" charset="0"/>
              </a:rPr>
              <a:t>⇌</a:t>
            </a:r>
            <a:r>
              <a:rPr lang="en-US" dirty="0">
                <a:latin typeface="Arial" charset="0"/>
                <a:cs typeface="Arial" charset="0"/>
              </a:rPr>
              <a:t>  HB</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OH</a:t>
            </a:r>
            <a:r>
              <a:rPr lang="en-US" baseline="30000" dirty="0">
                <a:latin typeface="Arial" charset="0"/>
                <a:cs typeface="Arial" charset="0"/>
              </a:rPr>
              <a:t>- </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a:t>
            </a:r>
            <a:endParaRPr lang="en-US" sz="3000" dirty="0">
              <a:latin typeface="Arial" charset="0"/>
              <a:cs typeface="Arial" charset="0"/>
            </a:endParaRPr>
          </a:p>
          <a:p>
            <a:pPr eaLnBrk="1" hangingPunct="1">
              <a:lnSpc>
                <a:spcPct val="90000"/>
              </a:lnSpc>
              <a:spcBef>
                <a:spcPts val="1200"/>
              </a:spcBef>
            </a:pPr>
            <a:r>
              <a:rPr lang="en-US" dirty="0">
                <a:solidFill>
                  <a:schemeClr val="accent4"/>
                </a:solidFill>
                <a:latin typeface="Arial" charset="0"/>
                <a:cs typeface="Arial" charset="0"/>
              </a:rPr>
              <a:t>H</a:t>
            </a:r>
            <a:r>
              <a:rPr lang="en-US" baseline="-25000" dirty="0">
                <a:solidFill>
                  <a:schemeClr val="accent4"/>
                </a:solidFill>
                <a:latin typeface="Arial" charset="0"/>
                <a:cs typeface="Arial" charset="0"/>
              </a:rPr>
              <a:t>3</a:t>
            </a:r>
            <a:r>
              <a:rPr lang="en-US" dirty="0">
                <a:solidFill>
                  <a:schemeClr val="accent4"/>
                </a:solidFill>
                <a:latin typeface="Arial" charset="0"/>
                <a:cs typeface="Arial" charset="0"/>
              </a:rPr>
              <a:t>O</a:t>
            </a:r>
            <a:r>
              <a:rPr lang="en-US" baseline="30000" dirty="0">
                <a:solidFill>
                  <a:schemeClr val="accent4"/>
                </a:solidFill>
                <a:latin typeface="Arial" charset="0"/>
                <a:cs typeface="Arial" charset="0"/>
              </a:rPr>
              <a:t>+ </a:t>
            </a:r>
            <a:r>
              <a:rPr lang="en-US" dirty="0">
                <a:solidFill>
                  <a:schemeClr val="accent4"/>
                </a:solidFill>
                <a:latin typeface="Arial" charset="0"/>
                <a:cs typeface="Arial" charset="0"/>
              </a:rPr>
              <a:t>simplified by leaving out water, often written as just H</a:t>
            </a:r>
            <a:r>
              <a:rPr lang="en-US" baseline="30000" dirty="0">
                <a:solidFill>
                  <a:schemeClr val="accent4"/>
                </a:solidFill>
                <a:latin typeface="Arial" charset="0"/>
                <a:cs typeface="Arial" charset="0"/>
              </a:rPr>
              <a:t>+</a:t>
            </a:r>
          </a:p>
          <a:p>
            <a:pPr marL="0" lvl="1" indent="0">
              <a:lnSpc>
                <a:spcPct val="90000"/>
              </a:lnSpc>
              <a:spcBef>
                <a:spcPts val="1200"/>
              </a:spcBef>
              <a:buNone/>
            </a:pPr>
            <a:r>
              <a:rPr lang="en-US" dirty="0">
                <a:latin typeface="Arial" charset="0"/>
                <a:cs typeface="Arial" charset="0"/>
              </a:rPr>
              <a:t>                    HA (aq) </a:t>
            </a:r>
            <a:r>
              <a:rPr lang="en-US" dirty="0">
                <a:solidFill>
                  <a:schemeClr val="accent4"/>
                </a:solidFill>
                <a:latin typeface="Arial" panose="020B0604020202020204" pitchFamily="34" charset="0"/>
                <a:ea typeface="Arial Unicode MS"/>
                <a:cs typeface="Arial" panose="020B0604020202020204" pitchFamily="34" charset="0"/>
              </a:rPr>
              <a:t>⇌</a:t>
            </a:r>
            <a:r>
              <a:rPr lang="en-US" dirty="0">
                <a:latin typeface="Arial" charset="0"/>
                <a:cs typeface="Arial" charset="0"/>
              </a:rPr>
              <a:t>  H</a:t>
            </a:r>
            <a:r>
              <a:rPr lang="en-US" baseline="30000" dirty="0">
                <a:latin typeface="Arial" charset="0"/>
                <a:cs typeface="Arial" charset="0"/>
              </a:rPr>
              <a:t>+</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 + A</a:t>
            </a:r>
            <a:r>
              <a:rPr lang="en-US" baseline="30000" dirty="0">
                <a:latin typeface="Arial" charset="0"/>
                <a:cs typeface="Arial" charset="0"/>
              </a:rPr>
              <a:t>- </a:t>
            </a:r>
            <a:r>
              <a:rPr lang="en-US" dirty="0">
                <a:latin typeface="Arial" charset="0"/>
                <a:cs typeface="Arial" charset="0"/>
              </a:rPr>
              <a:t>(</a:t>
            </a:r>
            <a:r>
              <a:rPr lang="en-US" i="1" dirty="0">
                <a:latin typeface="Arial" charset="0"/>
                <a:cs typeface="Arial" charset="0"/>
              </a:rPr>
              <a:t>aq</a:t>
            </a:r>
            <a:r>
              <a:rPr lang="en-US" dirty="0">
                <a:latin typeface="Arial" charset="0"/>
                <a:cs typeface="Arial" charset="0"/>
              </a:rPr>
              <a:t>)</a:t>
            </a:r>
          </a:p>
          <a:p>
            <a:pPr marL="0" indent="0" eaLnBrk="1" hangingPunct="1">
              <a:lnSpc>
                <a:spcPct val="90000"/>
              </a:lnSpc>
              <a:spcBef>
                <a:spcPts val="1200"/>
              </a:spcBef>
              <a:buNone/>
            </a:pPr>
            <a:endParaRPr lang="en-US" baseline="30000" dirty="0">
              <a:solidFill>
                <a:schemeClr val="accent4"/>
              </a:solidFill>
              <a:latin typeface="Arial" charset="0"/>
              <a:cs typeface="Arial" charset="0"/>
            </a:endParaRPr>
          </a:p>
        </p:txBody>
      </p:sp>
      <p:sp>
        <p:nvSpPr>
          <p:cNvPr id="5"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Georgia"/>
              </a:rPr>
              <a:t>Review: Acid-Base Reactions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7" name="TextBox 6"/>
          <p:cNvSpPr txBox="1"/>
          <p:nvPr/>
        </p:nvSpPr>
        <p:spPr>
          <a:xfrm>
            <a:off x="24829" y="6457890"/>
            <a:ext cx="1978427" cy="400110"/>
          </a:xfrm>
          <a:prstGeom prst="rect">
            <a:avLst/>
          </a:prstGeom>
          <a:noFill/>
        </p:spPr>
        <p:txBody>
          <a:bodyPr wrap="none" rtlCol="0">
            <a:spAutoFit/>
          </a:bodyPr>
          <a:lstStyle/>
          <a:p>
            <a:r>
              <a:rPr lang="en-US" sz="2000" i="1" dirty="0">
                <a:solidFill>
                  <a:srgbClr val="0070C0"/>
                </a:solidFill>
              </a:rPr>
              <a:t>From Chapter 8</a:t>
            </a:r>
          </a:p>
        </p:txBody>
      </p:sp>
    </p:spTree>
    <p:extLst>
      <p:ext uri="{BB962C8B-B14F-4D97-AF65-F5344CB8AC3E}">
        <p14:creationId xmlns:p14="http://schemas.microsoft.com/office/powerpoint/2010/main" val="322173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54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54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54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54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4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854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54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5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76200" y="1219200"/>
            <a:ext cx="8915400" cy="1219200"/>
          </a:xfrm>
        </p:spPr>
        <p:txBody>
          <a:bodyPr/>
          <a:lstStyle/>
          <a:p>
            <a:pPr eaLnBrk="1" hangingPunct="1">
              <a:defRPr/>
            </a:pPr>
            <a:r>
              <a:rPr lang="en-US" b="1" dirty="0" err="1">
                <a:solidFill>
                  <a:schemeClr val="accent4"/>
                </a:solidFill>
                <a:latin typeface="Arial"/>
                <a:cs typeface="Arial"/>
              </a:rPr>
              <a:t>Brønsted</a:t>
            </a:r>
            <a:r>
              <a:rPr lang="en-US" b="1" dirty="0">
                <a:solidFill>
                  <a:schemeClr val="accent4"/>
                </a:solidFill>
                <a:latin typeface="Arial"/>
                <a:cs typeface="Arial"/>
              </a:rPr>
              <a:t>–Lowry acid:</a:t>
            </a:r>
            <a:r>
              <a:rPr lang="en-US" dirty="0">
                <a:solidFill>
                  <a:schemeClr val="accent4"/>
                </a:solidFill>
                <a:latin typeface="Arial"/>
                <a:cs typeface="Arial"/>
              </a:rPr>
              <a:t> H</a:t>
            </a:r>
            <a:r>
              <a:rPr lang="en-US" baseline="30000" dirty="0">
                <a:solidFill>
                  <a:schemeClr val="accent4"/>
                </a:solidFill>
                <a:latin typeface="Arial"/>
                <a:cs typeface="Arial"/>
              </a:rPr>
              <a:t>+</a:t>
            </a:r>
            <a:r>
              <a:rPr lang="en-US" dirty="0">
                <a:solidFill>
                  <a:schemeClr val="accent4"/>
                </a:solidFill>
                <a:latin typeface="Arial"/>
                <a:cs typeface="Arial"/>
              </a:rPr>
              <a:t> ion donor</a:t>
            </a:r>
          </a:p>
          <a:p>
            <a:pPr eaLnBrk="1" hangingPunct="1">
              <a:defRPr/>
            </a:pPr>
            <a:r>
              <a:rPr lang="en-US" b="1" dirty="0" err="1">
                <a:solidFill>
                  <a:schemeClr val="accent4"/>
                </a:solidFill>
                <a:latin typeface="Arial"/>
                <a:cs typeface="Arial"/>
              </a:rPr>
              <a:t>Brønsted</a:t>
            </a:r>
            <a:r>
              <a:rPr lang="en-US" b="1" dirty="0">
                <a:solidFill>
                  <a:schemeClr val="accent4"/>
                </a:solidFill>
                <a:latin typeface="Arial"/>
                <a:cs typeface="Arial"/>
              </a:rPr>
              <a:t>–Lowry base: </a:t>
            </a:r>
            <a:r>
              <a:rPr lang="en-US" dirty="0">
                <a:solidFill>
                  <a:schemeClr val="accent4"/>
                </a:solidFill>
                <a:latin typeface="Arial"/>
                <a:cs typeface="Arial"/>
              </a:rPr>
              <a:t>H</a:t>
            </a:r>
            <a:r>
              <a:rPr lang="en-US" baseline="30000" dirty="0">
                <a:solidFill>
                  <a:schemeClr val="accent4"/>
                </a:solidFill>
                <a:latin typeface="Arial"/>
                <a:cs typeface="Arial"/>
              </a:rPr>
              <a:t>+</a:t>
            </a:r>
            <a:r>
              <a:rPr lang="en-US" dirty="0">
                <a:solidFill>
                  <a:schemeClr val="accent4"/>
                </a:solidFill>
                <a:latin typeface="Arial"/>
                <a:cs typeface="Arial"/>
              </a:rPr>
              <a:t> ion acceptor</a:t>
            </a:r>
          </a:p>
        </p:txBody>
      </p:sp>
      <p:sp>
        <p:nvSpPr>
          <p:cNvPr id="7"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err="1">
                <a:solidFill>
                  <a:schemeClr val="tx1"/>
                </a:solidFill>
                <a:cs typeface="Arial" panose="020B0604020202020204" pitchFamily="34" charset="0"/>
              </a:rPr>
              <a:t>Br</a:t>
            </a:r>
            <a:r>
              <a:rPr lang="en-US" sz="4400" dirty="0" err="1">
                <a:solidFill>
                  <a:schemeClr val="tx1"/>
                </a:solidFill>
              </a:rPr>
              <a:t>ønsted</a:t>
            </a:r>
            <a:r>
              <a:rPr lang="en-US" sz="4400" dirty="0">
                <a:solidFill>
                  <a:schemeClr val="tx1"/>
                </a:solidFill>
              </a:rPr>
              <a:t>-Lowry Model</a:t>
            </a:r>
            <a:endParaRPr lang="en-US" sz="4400" kern="0" dirty="0">
              <a:solidFill>
                <a:schemeClr val="tx1"/>
              </a:solidFill>
              <a:latin typeface="Arial" panose="020B0604020202020204" pitchFamily="34" charset="0"/>
              <a:cs typeface="Arial" panose="020B0604020202020204" pitchFamily="34" charset="0"/>
            </a:endParaRPr>
          </a:p>
        </p:txBody>
      </p:sp>
      <p:cxnSp>
        <p:nvCxnSpPr>
          <p:cNvPr id="8" name="Straight Connector 7"/>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pic>
        <p:nvPicPr>
          <p:cNvPr id="9" name="Picture 8" descr="A reaction displayed in two different formats: ball and stick models and written equations. In the ball and stick diagram, the chlorine atom is bonded to the hydrogen atom; the hydrogen atom is smaller than the chlorine. The chlorine atom is labeled delta negative while the hydrogen is labeled delta positive. The oxygen has the two hydrogen atoms bonded to it in bent geometrical structure. The oxygen is labeled delta negative and the hydrogen is labeled delta positive. In the products section the chlorine atom is labeled with a negative sign. The hydronium molecule has the three hydrogens bonded in a trigonal pyramidal geometry shape; the oxygen is labeled with a positive sign. Gaseous upper H upper C-l (upper H plus 1 ion donor) plus liquid upper H 2 upper O (upper H plus 1 ion acceptor) yields aqueous minus 1 chlorine ion plus aqueous upper H 3 upper O plus 1 ion. "/>
          <p:cNvPicPr>
            <a:picLocks noChangeAspect="1"/>
          </p:cNvPicPr>
          <p:nvPr/>
        </p:nvPicPr>
        <p:blipFill>
          <a:blip r:embed="rId3"/>
          <a:stretch>
            <a:fillRect/>
          </a:stretch>
        </p:blipFill>
        <p:spPr>
          <a:xfrm>
            <a:off x="76199" y="2590800"/>
            <a:ext cx="9129095" cy="2667000"/>
          </a:xfrm>
          <a:prstGeom prst="rect">
            <a:avLst/>
          </a:prstGeom>
        </p:spPr>
      </p:pic>
    </p:spTree>
    <p:extLst>
      <p:ext uri="{BB962C8B-B14F-4D97-AF65-F5344CB8AC3E}">
        <p14:creationId xmlns:p14="http://schemas.microsoft.com/office/powerpoint/2010/main" val="1442809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76200" y="1066800"/>
            <a:ext cx="8991600" cy="4495800"/>
          </a:xfrm>
        </p:spPr>
        <p:txBody>
          <a:bodyPr/>
          <a:lstStyle/>
          <a:p>
            <a:pPr eaLnBrk="1" hangingPunct="1">
              <a:defRPr/>
            </a:pPr>
            <a:r>
              <a:rPr lang="en-US" b="1" dirty="0">
                <a:solidFill>
                  <a:srgbClr val="000000"/>
                </a:solidFill>
                <a:latin typeface="Arial"/>
                <a:cs typeface="Arial"/>
              </a:rPr>
              <a:t> Conjugate acid–base pairs: </a:t>
            </a:r>
          </a:p>
          <a:p>
            <a:pPr marL="800100" lvl="1" indent="-288925" eaLnBrk="1" hangingPunct="1">
              <a:defRPr/>
            </a:pPr>
            <a:r>
              <a:rPr lang="en-US" sz="3000" dirty="0">
                <a:solidFill>
                  <a:srgbClr val="000000"/>
                </a:solidFill>
                <a:latin typeface="Arial"/>
                <a:cs typeface="Arial"/>
              </a:rPr>
              <a:t>Differ from each other only by the presence or absence of a proton (H</a:t>
            </a:r>
            <a:r>
              <a:rPr lang="en-US" sz="3000" baseline="30000" dirty="0">
                <a:solidFill>
                  <a:srgbClr val="000000"/>
                </a:solidFill>
                <a:latin typeface="Arial"/>
                <a:cs typeface="Arial"/>
              </a:rPr>
              <a:t>+</a:t>
            </a:r>
            <a:r>
              <a:rPr lang="en-US" sz="3000" dirty="0">
                <a:solidFill>
                  <a:srgbClr val="000000"/>
                </a:solidFill>
                <a:latin typeface="Arial"/>
                <a:cs typeface="Arial"/>
              </a:rPr>
              <a:t>)</a:t>
            </a:r>
          </a:p>
          <a:p>
            <a:pPr marL="0" indent="0" eaLnBrk="1" hangingPunct="1">
              <a:spcBef>
                <a:spcPts val="400"/>
              </a:spcBef>
              <a:buNone/>
              <a:defRPr/>
            </a:pPr>
            <a:r>
              <a:rPr lang="en-US" dirty="0">
                <a:solidFill>
                  <a:srgbClr val="000000"/>
                </a:solidFill>
                <a:latin typeface="Arial"/>
                <a:cs typeface="Arial"/>
              </a:rPr>
              <a:t> </a:t>
            </a:r>
          </a:p>
          <a:p>
            <a:pPr eaLnBrk="1" hangingPunct="1">
              <a:spcBef>
                <a:spcPts val="400"/>
              </a:spcBef>
              <a:defRPr/>
            </a:pPr>
            <a:endParaRPr lang="en-US" sz="3600" dirty="0">
              <a:solidFill>
                <a:srgbClr val="0070C0"/>
              </a:solidFill>
              <a:latin typeface="Arial"/>
              <a:cs typeface="Arial"/>
            </a:endParaRPr>
          </a:p>
          <a:p>
            <a:pPr marL="0" indent="0" eaLnBrk="1" hangingPunct="1">
              <a:spcBef>
                <a:spcPts val="400"/>
              </a:spcBef>
              <a:buFontTx/>
              <a:buNone/>
              <a:defRPr/>
            </a:pPr>
            <a:r>
              <a:rPr lang="en-US" dirty="0">
                <a:solidFill>
                  <a:srgbClr val="FF0000"/>
                </a:solidFill>
                <a:latin typeface="Arial"/>
                <a:cs typeface="Arial"/>
              </a:rPr>
              <a:t>HNO</a:t>
            </a:r>
            <a:r>
              <a:rPr lang="en-US" baseline="-25000" dirty="0">
                <a:solidFill>
                  <a:srgbClr val="FF0000"/>
                </a:solidFill>
                <a:latin typeface="Arial"/>
                <a:cs typeface="Arial"/>
              </a:rPr>
              <a:t>2</a:t>
            </a:r>
            <a:r>
              <a:rPr lang="en-US" dirty="0">
                <a:solidFill>
                  <a:srgbClr val="FF0000"/>
                </a:solidFill>
                <a:latin typeface="Arial"/>
                <a:cs typeface="Arial"/>
              </a:rPr>
              <a:t>(</a:t>
            </a:r>
            <a:r>
              <a:rPr lang="en-US" i="1" dirty="0">
                <a:solidFill>
                  <a:srgbClr val="FF0000"/>
                </a:solidFill>
                <a:latin typeface="Arial"/>
                <a:cs typeface="Arial"/>
              </a:rPr>
              <a:t>aq</a:t>
            </a:r>
            <a:r>
              <a:rPr lang="en-US" dirty="0">
                <a:solidFill>
                  <a:srgbClr val="FF0000"/>
                </a:solidFill>
                <a:latin typeface="Arial"/>
                <a:cs typeface="Arial"/>
              </a:rPr>
              <a:t>) </a:t>
            </a:r>
            <a:r>
              <a:rPr lang="en-US" dirty="0">
                <a:solidFill>
                  <a:schemeClr val="accent4"/>
                </a:solidFill>
                <a:latin typeface="Arial"/>
                <a:cs typeface="Arial"/>
              </a:rPr>
              <a:t>+ </a:t>
            </a:r>
            <a:r>
              <a:rPr lang="en-US" dirty="0">
                <a:solidFill>
                  <a:srgbClr val="3366FF"/>
                </a:solidFill>
                <a:latin typeface="Arial"/>
                <a:cs typeface="Arial"/>
              </a:rPr>
              <a:t>H</a:t>
            </a:r>
            <a:r>
              <a:rPr lang="en-US" baseline="-25000" dirty="0">
                <a:solidFill>
                  <a:srgbClr val="3366FF"/>
                </a:solidFill>
                <a:latin typeface="Arial"/>
                <a:cs typeface="Arial"/>
              </a:rPr>
              <a:t>2</a:t>
            </a:r>
            <a:r>
              <a:rPr lang="en-US" dirty="0">
                <a:solidFill>
                  <a:srgbClr val="3366FF"/>
                </a:solidFill>
                <a:latin typeface="Arial"/>
                <a:cs typeface="Arial"/>
              </a:rPr>
              <a:t>O(ℓ)  </a:t>
            </a:r>
            <a:r>
              <a:rPr lang="en-US" dirty="0">
                <a:solidFill>
                  <a:schemeClr val="accent4"/>
                </a:solidFill>
                <a:latin typeface="Arial"/>
                <a:cs typeface="Arial"/>
              </a:rPr>
              <a:t> ⇌  </a:t>
            </a:r>
            <a:r>
              <a:rPr lang="en-US" dirty="0">
                <a:solidFill>
                  <a:srgbClr val="FF0000"/>
                </a:solidFill>
                <a:latin typeface="Arial"/>
                <a:cs typeface="Arial"/>
              </a:rPr>
              <a:t>H</a:t>
            </a:r>
            <a:r>
              <a:rPr lang="en-US" baseline="-25000" dirty="0">
                <a:solidFill>
                  <a:srgbClr val="FF0000"/>
                </a:solidFill>
                <a:latin typeface="Arial"/>
                <a:cs typeface="Arial"/>
              </a:rPr>
              <a:t>3</a:t>
            </a:r>
            <a:r>
              <a:rPr lang="en-US" dirty="0">
                <a:solidFill>
                  <a:srgbClr val="FF0000"/>
                </a:solidFill>
                <a:latin typeface="Arial"/>
                <a:cs typeface="Arial"/>
              </a:rPr>
              <a:t>O</a:t>
            </a:r>
            <a:r>
              <a:rPr lang="en-US" baseline="30000" dirty="0">
                <a:solidFill>
                  <a:srgbClr val="FF0000"/>
                </a:solidFill>
                <a:latin typeface="Arial"/>
                <a:cs typeface="Arial"/>
              </a:rPr>
              <a:t>+</a:t>
            </a:r>
            <a:r>
              <a:rPr lang="en-US" dirty="0">
                <a:solidFill>
                  <a:srgbClr val="FF0000"/>
                </a:solidFill>
                <a:latin typeface="Arial"/>
                <a:cs typeface="Arial"/>
              </a:rPr>
              <a:t>(</a:t>
            </a:r>
            <a:r>
              <a:rPr lang="en-US" i="1" dirty="0">
                <a:solidFill>
                  <a:srgbClr val="FF0000"/>
                </a:solidFill>
                <a:latin typeface="Arial"/>
                <a:cs typeface="Arial"/>
              </a:rPr>
              <a:t>aq</a:t>
            </a:r>
            <a:r>
              <a:rPr lang="en-US" dirty="0">
                <a:solidFill>
                  <a:srgbClr val="FF0000"/>
                </a:solidFill>
                <a:latin typeface="Arial"/>
                <a:cs typeface="Arial"/>
              </a:rPr>
              <a:t>) </a:t>
            </a:r>
            <a:r>
              <a:rPr lang="en-US" dirty="0">
                <a:solidFill>
                  <a:schemeClr val="accent4"/>
                </a:solidFill>
                <a:latin typeface="Arial"/>
                <a:cs typeface="Arial"/>
              </a:rPr>
              <a:t>+  </a:t>
            </a:r>
            <a:r>
              <a:rPr lang="en-US" dirty="0">
                <a:solidFill>
                  <a:srgbClr val="3366FF"/>
                </a:solidFill>
                <a:latin typeface="Arial"/>
                <a:cs typeface="Arial"/>
              </a:rPr>
              <a:t>NO</a:t>
            </a:r>
            <a:r>
              <a:rPr lang="en-US" baseline="-25000" dirty="0">
                <a:solidFill>
                  <a:srgbClr val="3366FF"/>
                </a:solidFill>
                <a:latin typeface="Arial"/>
                <a:cs typeface="Arial"/>
              </a:rPr>
              <a:t>2</a:t>
            </a:r>
            <a:r>
              <a:rPr lang="en-US" baseline="30000" dirty="0">
                <a:solidFill>
                  <a:srgbClr val="3366FF"/>
                </a:solidFill>
                <a:latin typeface="Arial"/>
                <a:cs typeface="Arial"/>
              </a:rPr>
              <a:t>-</a:t>
            </a:r>
            <a:r>
              <a:rPr lang="en-US" dirty="0">
                <a:solidFill>
                  <a:srgbClr val="3366FF"/>
                </a:solidFill>
                <a:latin typeface="Arial"/>
                <a:cs typeface="Arial"/>
              </a:rPr>
              <a:t>(</a:t>
            </a:r>
            <a:r>
              <a:rPr lang="en-US" i="1" dirty="0">
                <a:solidFill>
                  <a:srgbClr val="3366FF"/>
                </a:solidFill>
                <a:latin typeface="Arial"/>
                <a:cs typeface="Arial"/>
              </a:rPr>
              <a:t>aq</a:t>
            </a:r>
            <a:r>
              <a:rPr lang="en-US" dirty="0">
                <a:solidFill>
                  <a:srgbClr val="3366FF"/>
                </a:solidFill>
                <a:latin typeface="Arial"/>
                <a:cs typeface="Arial"/>
              </a:rPr>
              <a:t>)</a:t>
            </a:r>
          </a:p>
          <a:p>
            <a:pPr marL="0" indent="0" eaLnBrk="1" hangingPunct="1">
              <a:spcBef>
                <a:spcPts val="400"/>
              </a:spcBef>
              <a:buNone/>
              <a:defRPr/>
            </a:pPr>
            <a:endParaRPr lang="en-US" dirty="0">
              <a:latin typeface="Arial"/>
              <a:cs typeface="Arial"/>
            </a:endParaRPr>
          </a:p>
        </p:txBody>
      </p:sp>
      <p:grpSp>
        <p:nvGrpSpPr>
          <p:cNvPr id="225285" name="Group 3"/>
          <p:cNvGrpSpPr>
            <a:grpSpLocks/>
          </p:cNvGrpSpPr>
          <p:nvPr/>
        </p:nvGrpSpPr>
        <p:grpSpPr bwMode="auto">
          <a:xfrm>
            <a:off x="838200" y="3429000"/>
            <a:ext cx="6096000" cy="381000"/>
            <a:chOff x="1447800" y="3886200"/>
            <a:chExt cx="6096000" cy="457200"/>
          </a:xfrm>
        </p:grpSpPr>
        <p:cxnSp>
          <p:nvCxnSpPr>
            <p:cNvPr id="225291" name="Straight Connector 4"/>
            <p:cNvCxnSpPr>
              <a:cxnSpLocks noChangeShapeType="1"/>
            </p:cNvCxnSpPr>
            <p:nvPr/>
          </p:nvCxnSpPr>
          <p:spPr bwMode="auto">
            <a:xfrm rot="5400000">
              <a:off x="1219200" y="4114800"/>
              <a:ext cx="457200" cy="0"/>
            </a:xfrm>
            <a:prstGeom prst="line">
              <a:avLst/>
            </a:prstGeom>
            <a:noFill/>
            <a:ln w="28575" cmpd="sng">
              <a:solidFill>
                <a:schemeClr val="accent4"/>
              </a:solidFill>
              <a:round/>
              <a:headEnd/>
              <a:tailEnd/>
            </a:ln>
          </p:spPr>
        </p:cxnSp>
        <p:grpSp>
          <p:nvGrpSpPr>
            <p:cNvPr id="225292" name="Group 1"/>
            <p:cNvGrpSpPr>
              <a:grpSpLocks/>
            </p:cNvGrpSpPr>
            <p:nvPr/>
          </p:nvGrpSpPr>
          <p:grpSpPr bwMode="auto">
            <a:xfrm>
              <a:off x="1447800" y="3886200"/>
              <a:ext cx="6096000" cy="457200"/>
              <a:chOff x="1447800" y="4038600"/>
              <a:chExt cx="6096000" cy="457200"/>
            </a:xfrm>
          </p:grpSpPr>
          <p:cxnSp>
            <p:nvCxnSpPr>
              <p:cNvPr id="225293" name="Straight Connector 6"/>
              <p:cNvCxnSpPr>
                <a:cxnSpLocks noChangeShapeType="1"/>
              </p:cNvCxnSpPr>
              <p:nvPr/>
            </p:nvCxnSpPr>
            <p:spPr bwMode="auto">
              <a:xfrm>
                <a:off x="1447800" y="4038600"/>
                <a:ext cx="6096000" cy="0"/>
              </a:xfrm>
              <a:prstGeom prst="line">
                <a:avLst/>
              </a:prstGeom>
              <a:noFill/>
              <a:ln w="28575" cmpd="sng">
                <a:solidFill>
                  <a:schemeClr val="accent4"/>
                </a:solidFill>
                <a:round/>
                <a:headEnd/>
                <a:tailEnd/>
              </a:ln>
            </p:spPr>
          </p:cxnSp>
          <p:cxnSp>
            <p:nvCxnSpPr>
              <p:cNvPr id="225294" name="Straight Connector 8"/>
              <p:cNvCxnSpPr>
                <a:cxnSpLocks noChangeShapeType="1"/>
              </p:cNvCxnSpPr>
              <p:nvPr/>
            </p:nvCxnSpPr>
            <p:spPr bwMode="auto">
              <a:xfrm rot="5400000" flipH="1" flipV="1">
                <a:off x="7315200" y="4267200"/>
                <a:ext cx="457200" cy="0"/>
              </a:xfrm>
              <a:prstGeom prst="line">
                <a:avLst/>
              </a:prstGeom>
              <a:noFill/>
              <a:ln w="28575" cmpd="sng">
                <a:solidFill>
                  <a:schemeClr val="accent4"/>
                </a:solidFill>
                <a:round/>
                <a:headEnd/>
                <a:tailEnd/>
              </a:ln>
            </p:spPr>
          </p:cxnSp>
        </p:grpSp>
      </p:grpSp>
      <p:grpSp>
        <p:nvGrpSpPr>
          <p:cNvPr id="225286" name="Group 2"/>
          <p:cNvGrpSpPr>
            <a:grpSpLocks/>
          </p:cNvGrpSpPr>
          <p:nvPr/>
        </p:nvGrpSpPr>
        <p:grpSpPr bwMode="auto">
          <a:xfrm>
            <a:off x="2667000" y="4495800"/>
            <a:ext cx="2286000" cy="304800"/>
            <a:chOff x="3276600" y="5029200"/>
            <a:chExt cx="2286000" cy="304800"/>
          </a:xfrm>
        </p:grpSpPr>
        <p:cxnSp>
          <p:nvCxnSpPr>
            <p:cNvPr id="225288" name="Straight Connector 9"/>
            <p:cNvCxnSpPr>
              <a:cxnSpLocks noChangeShapeType="1"/>
            </p:cNvCxnSpPr>
            <p:nvPr/>
          </p:nvCxnSpPr>
          <p:spPr bwMode="auto">
            <a:xfrm rot="5400000">
              <a:off x="3124200" y="5181600"/>
              <a:ext cx="304800" cy="0"/>
            </a:xfrm>
            <a:prstGeom prst="line">
              <a:avLst/>
            </a:prstGeom>
            <a:noFill/>
            <a:ln w="28575" cmpd="sng">
              <a:solidFill>
                <a:schemeClr val="accent4"/>
              </a:solidFill>
              <a:round/>
              <a:headEnd/>
              <a:tailEnd/>
            </a:ln>
          </p:spPr>
        </p:cxnSp>
        <p:cxnSp>
          <p:nvCxnSpPr>
            <p:cNvPr id="225289" name="Straight Connector 10"/>
            <p:cNvCxnSpPr>
              <a:cxnSpLocks noChangeShapeType="1"/>
            </p:cNvCxnSpPr>
            <p:nvPr/>
          </p:nvCxnSpPr>
          <p:spPr bwMode="auto">
            <a:xfrm rot="5400000" flipH="1" flipV="1">
              <a:off x="5410200" y="5181600"/>
              <a:ext cx="304800" cy="0"/>
            </a:xfrm>
            <a:prstGeom prst="line">
              <a:avLst/>
            </a:prstGeom>
            <a:noFill/>
            <a:ln w="28575" cmpd="sng">
              <a:solidFill>
                <a:schemeClr val="accent4"/>
              </a:solidFill>
              <a:round/>
              <a:headEnd/>
              <a:tailEnd/>
            </a:ln>
          </p:spPr>
        </p:cxnSp>
        <p:cxnSp>
          <p:nvCxnSpPr>
            <p:cNvPr id="225290" name="Straight Connector 13"/>
            <p:cNvCxnSpPr>
              <a:cxnSpLocks noChangeShapeType="1"/>
            </p:cNvCxnSpPr>
            <p:nvPr/>
          </p:nvCxnSpPr>
          <p:spPr bwMode="auto">
            <a:xfrm>
              <a:off x="3276600" y="5334000"/>
              <a:ext cx="2286000" cy="0"/>
            </a:xfrm>
            <a:prstGeom prst="line">
              <a:avLst/>
            </a:prstGeom>
            <a:noFill/>
            <a:ln w="28575" cmpd="sng">
              <a:solidFill>
                <a:schemeClr val="accent4"/>
              </a:solidFill>
              <a:round/>
              <a:headEnd/>
              <a:tailEnd/>
            </a:ln>
          </p:spPr>
        </p:cxnSp>
      </p:grpSp>
      <p:sp>
        <p:nvSpPr>
          <p:cNvPr id="14"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Conjugate Acid-Base Pairs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5" name="Straight Connector 14"/>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 name="Rectangle 2"/>
          <p:cNvSpPr/>
          <p:nvPr/>
        </p:nvSpPr>
        <p:spPr>
          <a:xfrm>
            <a:off x="1545677" y="2905780"/>
            <a:ext cx="4855123" cy="523220"/>
          </a:xfrm>
          <a:prstGeom prst="rect">
            <a:avLst/>
          </a:prstGeom>
        </p:spPr>
        <p:txBody>
          <a:bodyPr wrap="none">
            <a:spAutoFit/>
          </a:bodyPr>
          <a:lstStyle/>
          <a:p>
            <a:pPr eaLnBrk="1" hangingPunct="1">
              <a:spcBef>
                <a:spcPts val="400"/>
              </a:spcBef>
              <a:defRPr/>
            </a:pPr>
            <a:r>
              <a:rPr lang="en-US" sz="2800" dirty="0">
                <a:solidFill>
                  <a:srgbClr val="FF0000"/>
                </a:solidFill>
                <a:latin typeface="Arial"/>
                <a:cs typeface="Arial"/>
              </a:rPr>
              <a:t>Acid</a:t>
            </a:r>
            <a:r>
              <a:rPr lang="en-US" sz="2800" dirty="0">
                <a:solidFill>
                  <a:srgbClr val="C00000"/>
                </a:solidFill>
                <a:latin typeface="Arial"/>
                <a:cs typeface="Arial"/>
              </a:rPr>
              <a:t> </a:t>
            </a:r>
            <a:r>
              <a:rPr lang="en-US" sz="2800" dirty="0">
                <a:solidFill>
                  <a:schemeClr val="accent4"/>
                </a:solidFill>
                <a:latin typeface="Arial"/>
                <a:cs typeface="Arial"/>
              </a:rPr>
              <a:t>donates H</a:t>
            </a:r>
            <a:r>
              <a:rPr lang="en-US" sz="2800" baseline="30000" dirty="0">
                <a:solidFill>
                  <a:schemeClr val="accent4"/>
                </a:solidFill>
                <a:latin typeface="Arial"/>
                <a:cs typeface="Arial"/>
              </a:rPr>
              <a:t>+</a:t>
            </a:r>
            <a:r>
              <a:rPr lang="en-US" sz="2800" dirty="0">
                <a:solidFill>
                  <a:schemeClr val="accent4"/>
                </a:solidFill>
                <a:latin typeface="Arial"/>
                <a:cs typeface="Arial"/>
              </a:rPr>
              <a:t> to form </a:t>
            </a:r>
            <a:r>
              <a:rPr lang="en-US" sz="2800" dirty="0">
                <a:solidFill>
                  <a:srgbClr val="3366FF"/>
                </a:solidFill>
                <a:latin typeface="Arial"/>
                <a:cs typeface="Arial"/>
              </a:rPr>
              <a:t>base</a:t>
            </a:r>
          </a:p>
        </p:txBody>
      </p:sp>
      <p:sp>
        <p:nvSpPr>
          <p:cNvPr id="4" name="Rectangle 3"/>
          <p:cNvSpPr/>
          <p:nvPr/>
        </p:nvSpPr>
        <p:spPr>
          <a:xfrm>
            <a:off x="1543056" y="4800600"/>
            <a:ext cx="4781544" cy="523220"/>
          </a:xfrm>
          <a:prstGeom prst="rect">
            <a:avLst/>
          </a:prstGeom>
        </p:spPr>
        <p:txBody>
          <a:bodyPr wrap="none">
            <a:spAutoFit/>
          </a:bodyPr>
          <a:lstStyle/>
          <a:p>
            <a:pPr eaLnBrk="1" hangingPunct="1">
              <a:spcBef>
                <a:spcPts val="400"/>
              </a:spcBef>
              <a:defRPr/>
            </a:pPr>
            <a:r>
              <a:rPr lang="en-US" sz="2800" dirty="0">
                <a:solidFill>
                  <a:srgbClr val="3366FF"/>
                </a:solidFill>
                <a:latin typeface="Arial"/>
                <a:cs typeface="Arial"/>
              </a:rPr>
              <a:t>Base</a:t>
            </a:r>
            <a:r>
              <a:rPr lang="en-US" sz="2800" dirty="0">
                <a:solidFill>
                  <a:srgbClr val="000000"/>
                </a:solidFill>
                <a:latin typeface="Arial"/>
                <a:cs typeface="Arial"/>
              </a:rPr>
              <a:t> accepts H</a:t>
            </a:r>
            <a:r>
              <a:rPr lang="en-US" sz="2800" baseline="30000" dirty="0">
                <a:solidFill>
                  <a:srgbClr val="000000"/>
                </a:solidFill>
                <a:latin typeface="Arial"/>
                <a:cs typeface="Arial"/>
              </a:rPr>
              <a:t>+ </a:t>
            </a:r>
            <a:r>
              <a:rPr lang="en-US" sz="2800" dirty="0">
                <a:solidFill>
                  <a:srgbClr val="000000"/>
                </a:solidFill>
                <a:latin typeface="Arial"/>
                <a:cs typeface="Arial"/>
              </a:rPr>
              <a:t>to form </a:t>
            </a:r>
            <a:r>
              <a:rPr lang="en-US" sz="2800" dirty="0">
                <a:solidFill>
                  <a:srgbClr val="FF0000"/>
                </a:solidFill>
                <a:latin typeface="Arial"/>
                <a:cs typeface="Arial"/>
              </a:rPr>
              <a:t>acid</a:t>
            </a:r>
          </a:p>
        </p:txBody>
      </p:sp>
    </p:spTree>
    <p:extLst>
      <p:ext uri="{BB962C8B-B14F-4D97-AF65-F5344CB8AC3E}">
        <p14:creationId xmlns:p14="http://schemas.microsoft.com/office/powerpoint/2010/main" val="11751983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2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2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ar graph with concentrations (M) on the x axis and the reaction of liquid upper H upper N upper O 3 plus liquid upper H 2 upper O yielding aqueous upper N upper O 3 negative plus aqueous upper H 3 upper O positive on the y axis. The upper N upper O 3 negative and the upper H 3 upper O plus ions both have concentration (M) of 0.1 M. Below the graph is a space-filling model of the equation on the y axis. An inset of liquid upper H upper N upper O 2 reveals a ball and stick model of the ion."/>
          <p:cNvPicPr>
            <a:picLocks noChangeAspect="1"/>
          </p:cNvPicPr>
          <p:nvPr/>
        </p:nvPicPr>
        <p:blipFill>
          <a:blip r:embed="rId3">
            <a:clrChange>
              <a:clrFrom>
                <a:srgbClr val="FFFFFF"/>
              </a:clrFrom>
              <a:clrTo>
                <a:srgbClr val="FFFFFF">
                  <a:alpha val="0"/>
                </a:srgbClr>
              </a:clrTo>
            </a:clrChange>
          </a:blip>
          <a:stretch>
            <a:fillRect/>
          </a:stretch>
        </p:blipFill>
        <p:spPr>
          <a:xfrm>
            <a:off x="6277224" y="1140652"/>
            <a:ext cx="2806391" cy="2539115"/>
          </a:xfrm>
          <a:prstGeom prst="rect">
            <a:avLst/>
          </a:prstGeom>
        </p:spPr>
      </p:pic>
      <p:sp>
        <p:nvSpPr>
          <p:cNvPr id="34819" name="TextBox 4"/>
          <p:cNvSpPr txBox="1">
            <a:spLocks noChangeArrowheads="1"/>
          </p:cNvSpPr>
          <p:nvPr/>
        </p:nvSpPr>
        <p:spPr bwMode="auto">
          <a:xfrm>
            <a:off x="0" y="2133600"/>
            <a:ext cx="6553200" cy="830997"/>
          </a:xfrm>
          <a:prstGeom prst="rect">
            <a:avLst/>
          </a:prstGeom>
          <a:noFill/>
          <a:ln>
            <a:noFill/>
          </a:ln>
        </p:spPr>
        <p:txBody>
          <a:bodyPr wrap="square">
            <a:spAutoFit/>
          </a:bodyPr>
          <a:lstStyle>
            <a:lvl1pPr>
              <a:defRPr sz="2400">
                <a:solidFill>
                  <a:schemeClr val="tx1"/>
                </a:solidFill>
                <a:latin typeface="Helvetica" charset="0"/>
                <a:ea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defRPr/>
            </a:pPr>
            <a:r>
              <a:rPr lang="en-US" dirty="0">
                <a:solidFill>
                  <a:srgbClr val="C00000"/>
                </a:solidFill>
                <a:latin typeface="Arial"/>
                <a:cs typeface="Arial"/>
              </a:rPr>
              <a:t>HNO</a:t>
            </a:r>
            <a:r>
              <a:rPr lang="en-US" baseline="-25000" dirty="0">
                <a:solidFill>
                  <a:srgbClr val="C00000"/>
                </a:solidFill>
                <a:latin typeface="Arial"/>
                <a:cs typeface="Arial"/>
              </a:rPr>
              <a:t>3</a:t>
            </a:r>
            <a:r>
              <a:rPr lang="en-US" dirty="0">
                <a:solidFill>
                  <a:srgbClr val="C00000"/>
                </a:solidFill>
                <a:latin typeface="Arial"/>
                <a:cs typeface="Arial"/>
              </a:rPr>
              <a:t>(</a:t>
            </a:r>
            <a:r>
              <a:rPr lang="en-US" i="1" dirty="0">
                <a:solidFill>
                  <a:srgbClr val="C00000"/>
                </a:solidFill>
                <a:latin typeface="Arial"/>
                <a:cs typeface="Arial"/>
              </a:rPr>
              <a:t>aq</a:t>
            </a:r>
            <a:r>
              <a:rPr lang="en-US" dirty="0">
                <a:solidFill>
                  <a:srgbClr val="C00000"/>
                </a:solidFill>
                <a:latin typeface="Arial"/>
                <a:cs typeface="Arial"/>
              </a:rPr>
              <a:t>)</a:t>
            </a:r>
            <a:r>
              <a:rPr lang="en-US" dirty="0">
                <a:latin typeface="Arial"/>
                <a:cs typeface="Arial"/>
              </a:rPr>
              <a:t> + </a:t>
            </a:r>
            <a:r>
              <a:rPr lang="en-US" dirty="0">
                <a:solidFill>
                  <a:srgbClr val="0070C0"/>
                </a:solidFill>
                <a:latin typeface="Arial"/>
                <a:cs typeface="Arial"/>
              </a:rPr>
              <a:t>H</a:t>
            </a:r>
            <a:r>
              <a:rPr lang="en-US" baseline="-25000" dirty="0">
                <a:solidFill>
                  <a:srgbClr val="0070C0"/>
                </a:solidFill>
                <a:latin typeface="Arial"/>
                <a:cs typeface="Arial"/>
              </a:rPr>
              <a:t>2</a:t>
            </a:r>
            <a:r>
              <a:rPr lang="en-US" dirty="0">
                <a:solidFill>
                  <a:srgbClr val="0070C0"/>
                </a:solidFill>
                <a:latin typeface="Arial"/>
                <a:cs typeface="Arial"/>
              </a:rPr>
              <a:t>O(ℓ)</a:t>
            </a:r>
            <a:r>
              <a:rPr lang="en-US" dirty="0">
                <a:latin typeface="Arial"/>
                <a:cs typeface="Arial"/>
              </a:rPr>
              <a:t>  </a:t>
            </a:r>
            <a:r>
              <a:rPr lang="en-US" b="1" dirty="0">
                <a:latin typeface="Arial"/>
                <a:cs typeface="Arial"/>
              </a:rPr>
              <a:t>→  </a:t>
            </a:r>
            <a:r>
              <a:rPr lang="en-US" dirty="0">
                <a:latin typeface="Arial"/>
                <a:cs typeface="Arial"/>
              </a:rPr>
              <a:t>NO</a:t>
            </a:r>
            <a:r>
              <a:rPr lang="en-US" baseline="-25000" dirty="0">
                <a:latin typeface="Arial"/>
                <a:cs typeface="Arial"/>
              </a:rPr>
              <a:t>3</a:t>
            </a:r>
            <a:r>
              <a:rPr lang="en-US" baseline="30000" dirty="0">
                <a:latin typeface="Arial"/>
                <a:cs typeface="Arial"/>
              </a:rPr>
              <a:t>-</a:t>
            </a:r>
            <a:r>
              <a:rPr lang="en-US" dirty="0">
                <a:latin typeface="Arial"/>
                <a:cs typeface="Arial"/>
              </a:rPr>
              <a:t>(</a:t>
            </a:r>
            <a:r>
              <a:rPr lang="en-US" i="1" dirty="0">
                <a:latin typeface="Arial"/>
                <a:cs typeface="Arial"/>
              </a:rPr>
              <a:t>aq</a:t>
            </a:r>
            <a:r>
              <a:rPr lang="en-US" dirty="0">
                <a:latin typeface="Arial"/>
                <a:cs typeface="Arial"/>
              </a:rPr>
              <a:t>) + H</a:t>
            </a:r>
            <a:r>
              <a:rPr lang="en-US" baseline="-25000" dirty="0">
                <a:latin typeface="Arial"/>
                <a:cs typeface="Arial"/>
              </a:rPr>
              <a:t>3</a:t>
            </a:r>
            <a:r>
              <a:rPr lang="en-US" dirty="0">
                <a:latin typeface="Arial"/>
                <a:cs typeface="Arial"/>
              </a:rPr>
              <a:t>O</a:t>
            </a:r>
            <a:r>
              <a:rPr lang="en-US" baseline="30000" dirty="0">
                <a:latin typeface="Arial"/>
                <a:cs typeface="Arial"/>
              </a:rPr>
              <a:t>+</a:t>
            </a:r>
            <a:r>
              <a:rPr lang="en-US" dirty="0">
                <a:latin typeface="Arial"/>
                <a:cs typeface="Arial"/>
              </a:rPr>
              <a:t>(</a:t>
            </a:r>
            <a:r>
              <a:rPr lang="en-US" i="1" dirty="0">
                <a:latin typeface="Arial"/>
                <a:cs typeface="Arial"/>
              </a:rPr>
              <a:t>aq</a:t>
            </a:r>
            <a:r>
              <a:rPr lang="en-US" dirty="0">
                <a:latin typeface="Arial"/>
                <a:cs typeface="Arial"/>
              </a:rPr>
              <a:t>)</a:t>
            </a:r>
            <a:r>
              <a:rPr lang="en-US" dirty="0">
                <a:solidFill>
                  <a:srgbClr val="0070C0"/>
                </a:solidFill>
                <a:latin typeface="Arial"/>
                <a:cs typeface="Arial"/>
              </a:rPr>
              <a:t>	</a:t>
            </a:r>
          </a:p>
        </p:txBody>
      </p:sp>
      <p:sp>
        <p:nvSpPr>
          <p:cNvPr id="34822" name="TextBox 5"/>
          <p:cNvSpPr txBox="1">
            <a:spLocks noChangeArrowheads="1"/>
          </p:cNvSpPr>
          <p:nvPr/>
        </p:nvSpPr>
        <p:spPr bwMode="auto">
          <a:xfrm>
            <a:off x="76200" y="3733800"/>
            <a:ext cx="5943600" cy="584776"/>
          </a:xfrm>
          <a:prstGeom prst="rect">
            <a:avLst/>
          </a:prstGeom>
          <a:noFill/>
          <a:ln w="9525">
            <a:noFill/>
            <a:miter lim="800000"/>
            <a:headEnd/>
            <a:tailEnd/>
          </a:ln>
        </p:spPr>
        <p:txBody>
          <a:bodyPr wrap="square">
            <a:spAutoFit/>
          </a:bodyPr>
          <a:lstStyle/>
          <a:p>
            <a:r>
              <a:rPr lang="en-US" sz="3200" b="1" dirty="0">
                <a:solidFill>
                  <a:srgbClr val="000000"/>
                </a:solidFill>
                <a:ea typeface="ＭＳ Ｐゴシック" charset="-128"/>
              </a:rPr>
              <a:t>Weak Acid:  </a:t>
            </a:r>
            <a:r>
              <a:rPr lang="en-US" sz="3200" dirty="0">
                <a:solidFill>
                  <a:srgbClr val="000000"/>
                </a:solidFill>
                <a:ea typeface="ＭＳ Ｐゴシック" charset="-128"/>
              </a:rPr>
              <a:t>Partially ionized</a:t>
            </a:r>
          </a:p>
        </p:txBody>
      </p:sp>
      <p:sp>
        <p:nvSpPr>
          <p:cNvPr id="34823" name="TextBox 6"/>
          <p:cNvSpPr txBox="1">
            <a:spLocks noChangeArrowheads="1"/>
          </p:cNvSpPr>
          <p:nvPr/>
        </p:nvSpPr>
        <p:spPr bwMode="auto">
          <a:xfrm>
            <a:off x="0" y="4572000"/>
            <a:ext cx="6705600" cy="830997"/>
          </a:xfrm>
          <a:prstGeom prst="rect">
            <a:avLst/>
          </a:prstGeom>
          <a:noFill/>
          <a:ln w="9525">
            <a:noFill/>
            <a:miter lim="800000"/>
            <a:headEnd/>
            <a:tailEnd/>
          </a:ln>
        </p:spPr>
        <p:txBody>
          <a:bodyPr wrap="square">
            <a:spAutoFit/>
          </a:bodyPr>
          <a:lstStyle/>
          <a:p>
            <a:r>
              <a:rPr lang="en-US" sz="2400" dirty="0">
                <a:solidFill>
                  <a:srgbClr val="C00000"/>
                </a:solidFill>
                <a:ea typeface="ＭＳ Ｐゴシック" charset="-128"/>
              </a:rPr>
              <a:t>HNO</a:t>
            </a:r>
            <a:r>
              <a:rPr lang="en-US" sz="2400" baseline="-25000" dirty="0">
                <a:solidFill>
                  <a:srgbClr val="C00000"/>
                </a:solidFill>
                <a:ea typeface="ＭＳ Ｐゴシック" charset="-128"/>
              </a:rPr>
              <a:t>2</a:t>
            </a:r>
            <a:r>
              <a:rPr lang="en-US" sz="2400" dirty="0">
                <a:solidFill>
                  <a:srgbClr val="C00000"/>
                </a:solidFill>
                <a:ea typeface="ＭＳ Ｐゴシック" charset="-128"/>
              </a:rPr>
              <a:t>(</a:t>
            </a:r>
            <a:r>
              <a:rPr lang="en-US" sz="2400" i="1" dirty="0">
                <a:solidFill>
                  <a:srgbClr val="C00000"/>
                </a:solidFill>
                <a:ea typeface="ＭＳ Ｐゴシック" charset="-128"/>
              </a:rPr>
              <a:t>aq</a:t>
            </a:r>
            <a:r>
              <a:rPr lang="en-US" sz="2400" dirty="0">
                <a:solidFill>
                  <a:srgbClr val="C00000"/>
                </a:solidFill>
                <a:ea typeface="ＭＳ Ｐゴシック" charset="-128"/>
              </a:rPr>
              <a:t>)</a:t>
            </a:r>
            <a:r>
              <a:rPr lang="en-US" sz="2400" dirty="0">
                <a:ea typeface="ＭＳ Ｐゴシック" charset="-128"/>
              </a:rPr>
              <a:t>  +  </a:t>
            </a:r>
            <a:r>
              <a:rPr lang="en-US" sz="2400" dirty="0">
                <a:solidFill>
                  <a:srgbClr val="0070C0"/>
                </a:solidFill>
                <a:ea typeface="ＭＳ Ｐゴシック" charset="-128"/>
              </a:rPr>
              <a:t>H</a:t>
            </a:r>
            <a:r>
              <a:rPr lang="en-US" sz="2400" baseline="-25000" dirty="0">
                <a:solidFill>
                  <a:srgbClr val="0070C0"/>
                </a:solidFill>
                <a:ea typeface="ＭＳ Ｐゴシック" charset="-128"/>
              </a:rPr>
              <a:t>2</a:t>
            </a:r>
            <a:r>
              <a:rPr lang="en-US" sz="2400" dirty="0">
                <a:solidFill>
                  <a:srgbClr val="0070C0"/>
                </a:solidFill>
                <a:ea typeface="ＭＳ Ｐゴシック" charset="-128"/>
              </a:rPr>
              <a:t>O(ℓ)</a:t>
            </a:r>
            <a:r>
              <a:rPr lang="en-US" sz="2400" dirty="0">
                <a:ea typeface="ＭＳ Ｐゴシック" charset="-128"/>
              </a:rPr>
              <a:t>  </a:t>
            </a:r>
            <a:r>
              <a:rPr lang="en-US" sz="2400" b="1" dirty="0">
                <a:ea typeface="ＭＳ Ｐゴシック" charset="-128"/>
              </a:rPr>
              <a:t>⇌   </a:t>
            </a:r>
            <a:r>
              <a:rPr lang="en-US" sz="2400" dirty="0">
                <a:ea typeface="ＭＳ Ｐゴシック" charset="-128"/>
              </a:rPr>
              <a:t>NO</a:t>
            </a:r>
            <a:r>
              <a:rPr lang="en-US" sz="2400" baseline="-25000" dirty="0">
                <a:ea typeface="ＭＳ Ｐゴシック" charset="-128"/>
              </a:rPr>
              <a:t>2</a:t>
            </a:r>
            <a:r>
              <a:rPr lang="en-US" sz="2400" baseline="30000" dirty="0">
                <a:ea typeface="ＭＳ Ｐゴシック" charset="-128"/>
              </a:rPr>
              <a:t>-</a:t>
            </a:r>
            <a:r>
              <a:rPr lang="en-US" sz="2400" dirty="0">
                <a:ea typeface="ＭＳ Ｐゴシック" charset="-128"/>
              </a:rPr>
              <a:t>(</a:t>
            </a:r>
            <a:r>
              <a:rPr lang="en-US" sz="2400" i="1" dirty="0">
                <a:ea typeface="ＭＳ Ｐゴシック" charset="-128"/>
              </a:rPr>
              <a:t>aq</a:t>
            </a:r>
            <a:r>
              <a:rPr lang="en-US" sz="2400" dirty="0">
                <a:ea typeface="ＭＳ Ｐゴシック" charset="-128"/>
              </a:rPr>
              <a:t>)  +  H</a:t>
            </a:r>
            <a:r>
              <a:rPr lang="en-US" sz="2400" baseline="-25000" dirty="0">
                <a:ea typeface="ＭＳ Ｐゴシック" charset="-128"/>
              </a:rPr>
              <a:t>3</a:t>
            </a:r>
            <a:r>
              <a:rPr lang="en-US" sz="2400" dirty="0">
                <a:ea typeface="ＭＳ Ｐゴシック" charset="-128"/>
              </a:rPr>
              <a:t>O</a:t>
            </a:r>
            <a:r>
              <a:rPr lang="en-US" sz="2400" baseline="30000" dirty="0">
                <a:ea typeface="ＭＳ Ｐゴシック" charset="-128"/>
              </a:rPr>
              <a:t>+</a:t>
            </a:r>
            <a:r>
              <a:rPr lang="en-US" sz="2400" dirty="0">
                <a:ea typeface="ＭＳ Ｐゴシック" charset="-128"/>
              </a:rPr>
              <a:t>(</a:t>
            </a:r>
            <a:r>
              <a:rPr lang="en-US" sz="2400" i="1" dirty="0">
                <a:ea typeface="ＭＳ Ｐゴシック" charset="-128"/>
              </a:rPr>
              <a:t>aq</a:t>
            </a:r>
            <a:r>
              <a:rPr lang="en-US" sz="2400" dirty="0">
                <a:ea typeface="ＭＳ Ｐゴシック" charset="-128"/>
              </a:rPr>
              <a:t>)</a:t>
            </a:r>
            <a:r>
              <a:rPr lang="en-US" sz="2400" dirty="0">
                <a:solidFill>
                  <a:srgbClr val="0070C0"/>
                </a:solidFill>
                <a:ea typeface="ＭＳ Ｐゴシック" charset="-128"/>
              </a:rPr>
              <a:t>		</a:t>
            </a:r>
          </a:p>
        </p:txBody>
      </p:sp>
      <p:sp>
        <p:nvSpPr>
          <p:cNvPr id="12" name="Title 1"/>
          <p:cNvSpPr txBox="1">
            <a:spLocks/>
          </p:cNvSpPr>
          <p:nvPr/>
        </p:nvSpPr>
        <p:spPr>
          <a:xfrm>
            <a:off x="0" y="152400"/>
            <a:ext cx="9144000" cy="914400"/>
          </a:xfrm>
          <a:prstGeom prst="rect">
            <a:avLst/>
          </a:prstGeom>
        </p:spPr>
        <p:txBody>
          <a:bodyPr>
            <a:noAutofit/>
          </a:bodyPr>
          <a:lstStyle>
            <a:lvl1pPr algn="ctr" rtl="0" eaLnBrk="0" fontAlgn="base" hangingPunct="0">
              <a:spcBef>
                <a:spcPct val="0"/>
              </a:spcBef>
              <a:spcAft>
                <a:spcPct val="0"/>
              </a:spcAft>
              <a:defRPr sz="2800">
                <a:solidFill>
                  <a:srgbClr val="9C1623"/>
                </a:solidFill>
                <a:latin typeface="+mj-lt"/>
                <a:ea typeface="+mj-ea"/>
                <a:cs typeface="+mj-cs"/>
              </a:defRPr>
            </a:lvl1pPr>
            <a:lvl2pPr algn="ctr" rtl="0" eaLnBrk="0" fontAlgn="base" hangingPunct="0">
              <a:spcBef>
                <a:spcPct val="0"/>
              </a:spcBef>
              <a:spcAft>
                <a:spcPct val="0"/>
              </a:spcAft>
              <a:defRPr sz="2800">
                <a:solidFill>
                  <a:srgbClr val="9C1623"/>
                </a:solidFill>
                <a:latin typeface="Arial" charset="0"/>
              </a:defRPr>
            </a:lvl2pPr>
            <a:lvl3pPr algn="ctr" rtl="0" eaLnBrk="0" fontAlgn="base" hangingPunct="0">
              <a:spcBef>
                <a:spcPct val="0"/>
              </a:spcBef>
              <a:spcAft>
                <a:spcPct val="0"/>
              </a:spcAft>
              <a:defRPr sz="2800">
                <a:solidFill>
                  <a:srgbClr val="9C1623"/>
                </a:solidFill>
                <a:latin typeface="Arial" charset="0"/>
              </a:defRPr>
            </a:lvl3pPr>
            <a:lvl4pPr algn="ctr" rtl="0" eaLnBrk="0" fontAlgn="base" hangingPunct="0">
              <a:spcBef>
                <a:spcPct val="0"/>
              </a:spcBef>
              <a:spcAft>
                <a:spcPct val="0"/>
              </a:spcAft>
              <a:defRPr sz="2800">
                <a:solidFill>
                  <a:srgbClr val="9C1623"/>
                </a:solidFill>
                <a:latin typeface="Arial" charset="0"/>
              </a:defRPr>
            </a:lvl4pPr>
            <a:lvl5pPr algn="ctr" rtl="0" eaLnBrk="0" fontAlgn="base" hangingPunct="0">
              <a:spcBef>
                <a:spcPct val="0"/>
              </a:spcBef>
              <a:spcAft>
                <a:spcPct val="0"/>
              </a:spcAft>
              <a:defRPr sz="2800">
                <a:solidFill>
                  <a:srgbClr val="9C1623"/>
                </a:solidFill>
                <a:latin typeface="Arial" charset="0"/>
              </a:defRPr>
            </a:lvl5pPr>
            <a:lvl6pPr marL="457200" algn="ctr" rtl="0" fontAlgn="base">
              <a:spcBef>
                <a:spcPct val="0"/>
              </a:spcBef>
              <a:spcAft>
                <a:spcPct val="0"/>
              </a:spcAft>
              <a:defRPr sz="2800">
                <a:solidFill>
                  <a:srgbClr val="9C1623"/>
                </a:solidFill>
                <a:latin typeface="Arial" charset="0"/>
              </a:defRPr>
            </a:lvl6pPr>
            <a:lvl7pPr marL="914400" algn="ctr" rtl="0" fontAlgn="base">
              <a:spcBef>
                <a:spcPct val="0"/>
              </a:spcBef>
              <a:spcAft>
                <a:spcPct val="0"/>
              </a:spcAft>
              <a:defRPr sz="2800">
                <a:solidFill>
                  <a:srgbClr val="9C1623"/>
                </a:solidFill>
                <a:latin typeface="Arial" charset="0"/>
              </a:defRPr>
            </a:lvl7pPr>
            <a:lvl8pPr marL="1371600" algn="ctr" rtl="0" fontAlgn="base">
              <a:spcBef>
                <a:spcPct val="0"/>
              </a:spcBef>
              <a:spcAft>
                <a:spcPct val="0"/>
              </a:spcAft>
              <a:defRPr sz="2800">
                <a:solidFill>
                  <a:srgbClr val="9C1623"/>
                </a:solidFill>
                <a:latin typeface="Arial" charset="0"/>
              </a:defRPr>
            </a:lvl8pPr>
            <a:lvl9pPr marL="1828800" algn="ctr" rtl="0" fontAlgn="base">
              <a:spcBef>
                <a:spcPct val="0"/>
              </a:spcBef>
              <a:spcAft>
                <a:spcPct val="0"/>
              </a:spcAft>
              <a:defRPr sz="2800">
                <a:solidFill>
                  <a:srgbClr val="9C1623"/>
                </a:solidFill>
                <a:latin typeface="Arial" charset="0"/>
              </a:defRPr>
            </a:lvl9pPr>
          </a:lstStyle>
          <a:p>
            <a:r>
              <a:rPr lang="en-US" sz="4400" kern="0" dirty="0">
                <a:solidFill>
                  <a:srgbClr val="084333"/>
                </a:solidFill>
                <a:cs typeface="Arial" panose="020B0604020202020204" pitchFamily="34" charset="0"/>
              </a:rPr>
              <a:t>Strong and Weak Acids</a:t>
            </a:r>
            <a:endParaRPr lang="en-US" sz="4400" kern="0" dirty="0">
              <a:solidFill>
                <a:srgbClr val="000000"/>
              </a:solidFill>
              <a:latin typeface="Arial" panose="020B0604020202020204" pitchFamily="34" charset="0"/>
              <a:cs typeface="Arial" panose="020B0604020202020204" pitchFamily="34" charset="0"/>
            </a:endParaRPr>
          </a:p>
        </p:txBody>
      </p:sp>
      <p:cxnSp>
        <p:nvCxnSpPr>
          <p:cNvPr id="13" name="Straight Connector 12"/>
          <p:cNvCxnSpPr/>
          <p:nvPr/>
        </p:nvCxnSpPr>
        <p:spPr bwMode="auto">
          <a:xfrm>
            <a:off x="76200" y="990600"/>
            <a:ext cx="8991600" cy="0"/>
          </a:xfrm>
          <a:prstGeom prst="line">
            <a:avLst/>
          </a:prstGeom>
          <a:solidFill>
            <a:schemeClr val="accent1"/>
          </a:solidFill>
          <a:ln w="38100" cap="flat" cmpd="sng" algn="ctr">
            <a:solidFill>
              <a:srgbClr val="B87F24"/>
            </a:solidFill>
            <a:prstDash val="solid"/>
            <a:round/>
            <a:headEnd type="none" w="med" len="med"/>
            <a:tailEnd type="none" w="med" len="med"/>
          </a:ln>
          <a:effectLst>
            <a:outerShdw blurRad="50800" dist="38100" dir="6300000" algn="tl" rotWithShape="0">
              <a:srgbClr val="0A5441"/>
            </a:outerShdw>
          </a:effectLst>
        </p:spPr>
      </p:cxnSp>
      <p:sp>
        <p:nvSpPr>
          <p:cNvPr id="34820" name="TextBox 5"/>
          <p:cNvSpPr txBox="1">
            <a:spLocks noChangeArrowheads="1"/>
          </p:cNvSpPr>
          <p:nvPr/>
        </p:nvSpPr>
        <p:spPr bwMode="auto">
          <a:xfrm>
            <a:off x="76200" y="1143000"/>
            <a:ext cx="7010400" cy="584776"/>
          </a:xfrm>
          <a:prstGeom prst="rect">
            <a:avLst/>
          </a:prstGeom>
          <a:noFill/>
          <a:ln>
            <a:noFill/>
          </a:ln>
        </p:spPr>
        <p:txBody>
          <a:bodyPr wrap="square">
            <a:spAutoFit/>
          </a:bodyPr>
          <a:lstStyle>
            <a:lvl1pPr>
              <a:defRPr sz="2400">
                <a:solidFill>
                  <a:schemeClr val="tx1"/>
                </a:solidFill>
                <a:latin typeface="Helvetica" charset="0"/>
                <a:ea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defRPr/>
            </a:pPr>
            <a:r>
              <a:rPr lang="en-US" sz="3200" b="1" dirty="0">
                <a:solidFill>
                  <a:srgbClr val="000000"/>
                </a:solidFill>
                <a:latin typeface="Arial"/>
                <a:cs typeface="Arial"/>
              </a:rPr>
              <a:t>Strong Acid:  “</a:t>
            </a:r>
            <a:r>
              <a:rPr lang="en-US" sz="3200" dirty="0">
                <a:solidFill>
                  <a:srgbClr val="000000"/>
                </a:solidFill>
                <a:latin typeface="Arial"/>
                <a:cs typeface="Arial"/>
              </a:rPr>
              <a:t>Completely” ionized  </a:t>
            </a:r>
          </a:p>
        </p:txBody>
      </p:sp>
      <p:sp>
        <p:nvSpPr>
          <p:cNvPr id="4" name="Rectangle 3"/>
          <p:cNvSpPr/>
          <p:nvPr/>
        </p:nvSpPr>
        <p:spPr>
          <a:xfrm>
            <a:off x="76200" y="2667000"/>
            <a:ext cx="1249486" cy="369332"/>
          </a:xfrm>
          <a:prstGeom prst="rect">
            <a:avLst/>
          </a:prstGeom>
        </p:spPr>
        <p:txBody>
          <a:bodyPr wrap="none">
            <a:spAutoFit/>
          </a:bodyPr>
          <a:lstStyle/>
          <a:p>
            <a:r>
              <a:rPr lang="en-US" dirty="0">
                <a:solidFill>
                  <a:srgbClr val="C00000"/>
                </a:solidFill>
                <a:latin typeface="Arial"/>
                <a:cs typeface="Arial"/>
              </a:rPr>
              <a:t>(H</a:t>
            </a:r>
            <a:r>
              <a:rPr lang="en-US" baseline="30000" dirty="0">
                <a:solidFill>
                  <a:srgbClr val="C00000"/>
                </a:solidFill>
                <a:latin typeface="Arial"/>
                <a:cs typeface="Arial"/>
              </a:rPr>
              <a:t>+</a:t>
            </a:r>
            <a:r>
              <a:rPr lang="en-US" dirty="0">
                <a:solidFill>
                  <a:srgbClr val="C00000"/>
                </a:solidFill>
                <a:latin typeface="Arial"/>
                <a:cs typeface="Arial"/>
              </a:rPr>
              <a:t> donor) </a:t>
            </a:r>
            <a:endParaRPr lang="en-US" dirty="0"/>
          </a:p>
        </p:txBody>
      </p:sp>
      <p:sp>
        <p:nvSpPr>
          <p:cNvPr id="5" name="Rectangle 4"/>
          <p:cNvSpPr/>
          <p:nvPr/>
        </p:nvSpPr>
        <p:spPr>
          <a:xfrm>
            <a:off x="1600200" y="2667000"/>
            <a:ext cx="1544451" cy="369332"/>
          </a:xfrm>
          <a:prstGeom prst="rect">
            <a:avLst/>
          </a:prstGeom>
        </p:spPr>
        <p:txBody>
          <a:bodyPr wrap="none">
            <a:spAutoFit/>
          </a:bodyPr>
          <a:lstStyle/>
          <a:p>
            <a:r>
              <a:rPr lang="en-US" dirty="0">
                <a:solidFill>
                  <a:srgbClr val="0070C0"/>
                </a:solidFill>
                <a:latin typeface="Arial"/>
                <a:cs typeface="Arial"/>
              </a:rPr>
              <a:t>(H</a:t>
            </a:r>
            <a:r>
              <a:rPr lang="en-US" baseline="30000" dirty="0">
                <a:solidFill>
                  <a:srgbClr val="0070C0"/>
                </a:solidFill>
                <a:latin typeface="Arial"/>
                <a:cs typeface="Arial"/>
              </a:rPr>
              <a:t>+</a:t>
            </a:r>
            <a:r>
              <a:rPr lang="en-US" dirty="0">
                <a:solidFill>
                  <a:srgbClr val="0070C0"/>
                </a:solidFill>
                <a:latin typeface="Arial"/>
                <a:cs typeface="Arial"/>
              </a:rPr>
              <a:t> acceptor)</a:t>
            </a:r>
            <a:endParaRPr lang="en-US" dirty="0"/>
          </a:p>
        </p:txBody>
      </p:sp>
      <p:sp>
        <p:nvSpPr>
          <p:cNvPr id="16" name="Rectangle 15"/>
          <p:cNvSpPr/>
          <p:nvPr/>
        </p:nvSpPr>
        <p:spPr>
          <a:xfrm>
            <a:off x="76200" y="5105400"/>
            <a:ext cx="1249486" cy="369332"/>
          </a:xfrm>
          <a:prstGeom prst="rect">
            <a:avLst/>
          </a:prstGeom>
        </p:spPr>
        <p:txBody>
          <a:bodyPr wrap="none">
            <a:spAutoFit/>
          </a:bodyPr>
          <a:lstStyle/>
          <a:p>
            <a:r>
              <a:rPr lang="en-US" dirty="0">
                <a:solidFill>
                  <a:srgbClr val="C00000"/>
                </a:solidFill>
                <a:latin typeface="Arial"/>
                <a:cs typeface="Arial"/>
              </a:rPr>
              <a:t>(H</a:t>
            </a:r>
            <a:r>
              <a:rPr lang="en-US" baseline="30000" dirty="0">
                <a:solidFill>
                  <a:srgbClr val="C00000"/>
                </a:solidFill>
                <a:latin typeface="Arial"/>
                <a:cs typeface="Arial"/>
              </a:rPr>
              <a:t>+</a:t>
            </a:r>
            <a:r>
              <a:rPr lang="en-US" dirty="0">
                <a:solidFill>
                  <a:srgbClr val="C00000"/>
                </a:solidFill>
                <a:latin typeface="Arial"/>
                <a:cs typeface="Arial"/>
              </a:rPr>
              <a:t> donor) </a:t>
            </a:r>
            <a:endParaRPr lang="en-US" dirty="0"/>
          </a:p>
        </p:txBody>
      </p:sp>
      <p:sp>
        <p:nvSpPr>
          <p:cNvPr id="17" name="Rectangle 16"/>
          <p:cNvSpPr/>
          <p:nvPr/>
        </p:nvSpPr>
        <p:spPr>
          <a:xfrm>
            <a:off x="1600200" y="5105400"/>
            <a:ext cx="1544451" cy="369332"/>
          </a:xfrm>
          <a:prstGeom prst="rect">
            <a:avLst/>
          </a:prstGeom>
        </p:spPr>
        <p:txBody>
          <a:bodyPr wrap="none">
            <a:spAutoFit/>
          </a:bodyPr>
          <a:lstStyle/>
          <a:p>
            <a:r>
              <a:rPr lang="en-US" dirty="0">
                <a:solidFill>
                  <a:srgbClr val="0070C0"/>
                </a:solidFill>
                <a:latin typeface="Arial"/>
                <a:cs typeface="Arial"/>
              </a:rPr>
              <a:t>(H</a:t>
            </a:r>
            <a:r>
              <a:rPr lang="en-US" baseline="30000" dirty="0">
                <a:solidFill>
                  <a:srgbClr val="0070C0"/>
                </a:solidFill>
                <a:latin typeface="Arial"/>
                <a:cs typeface="Arial"/>
              </a:rPr>
              <a:t>+</a:t>
            </a:r>
            <a:r>
              <a:rPr lang="en-US" dirty="0">
                <a:solidFill>
                  <a:srgbClr val="0070C0"/>
                </a:solidFill>
                <a:latin typeface="Arial"/>
                <a:cs typeface="Arial"/>
              </a:rPr>
              <a:t> acceptor)</a:t>
            </a:r>
            <a:endParaRPr lang="en-US" dirty="0"/>
          </a:p>
        </p:txBody>
      </p:sp>
      <p:sp>
        <p:nvSpPr>
          <p:cNvPr id="14" name="TextBox 13"/>
          <p:cNvSpPr txBox="1"/>
          <p:nvPr/>
        </p:nvSpPr>
        <p:spPr>
          <a:xfrm>
            <a:off x="4925157" y="2836277"/>
            <a:ext cx="1176867" cy="400110"/>
          </a:xfrm>
          <a:prstGeom prst="rect">
            <a:avLst/>
          </a:prstGeom>
          <a:noFill/>
        </p:spPr>
        <p:txBody>
          <a:bodyPr wrap="square" rtlCol="0">
            <a:spAutoFit/>
          </a:bodyPr>
          <a:lstStyle/>
          <a:p>
            <a:r>
              <a:rPr lang="en-US" sz="2000" i="1" dirty="0">
                <a:solidFill>
                  <a:srgbClr val="0070C0"/>
                </a:solidFill>
              </a:rPr>
              <a:t>K</a:t>
            </a:r>
            <a:r>
              <a:rPr lang="en-US" sz="2000" i="1" baseline="-25000" dirty="0">
                <a:solidFill>
                  <a:srgbClr val="0070C0"/>
                </a:solidFill>
              </a:rPr>
              <a:t>a</a:t>
            </a:r>
            <a:r>
              <a:rPr lang="en-US" sz="2000" i="1" dirty="0">
                <a:solidFill>
                  <a:srgbClr val="0070C0"/>
                </a:solidFill>
              </a:rPr>
              <a:t> = 24</a:t>
            </a:r>
          </a:p>
        </p:txBody>
      </p:sp>
      <p:sp>
        <p:nvSpPr>
          <p:cNvPr id="15" name="TextBox 14"/>
          <p:cNvSpPr txBox="1"/>
          <p:nvPr/>
        </p:nvSpPr>
        <p:spPr>
          <a:xfrm>
            <a:off x="4519923" y="5369130"/>
            <a:ext cx="1912145" cy="400110"/>
          </a:xfrm>
          <a:prstGeom prst="rect">
            <a:avLst/>
          </a:prstGeom>
          <a:noFill/>
        </p:spPr>
        <p:txBody>
          <a:bodyPr wrap="square" rtlCol="0">
            <a:spAutoFit/>
          </a:bodyPr>
          <a:lstStyle/>
          <a:p>
            <a:r>
              <a:rPr lang="en-US" sz="2000" i="1" dirty="0">
                <a:solidFill>
                  <a:srgbClr val="0070C0"/>
                </a:solidFill>
              </a:rPr>
              <a:t>K</a:t>
            </a:r>
            <a:r>
              <a:rPr lang="en-US" sz="2000" i="1" baseline="-25000" dirty="0">
                <a:solidFill>
                  <a:srgbClr val="0070C0"/>
                </a:solidFill>
              </a:rPr>
              <a:t>a</a:t>
            </a:r>
            <a:r>
              <a:rPr lang="en-US" sz="2000" i="1" dirty="0">
                <a:solidFill>
                  <a:srgbClr val="0070C0"/>
                </a:solidFill>
              </a:rPr>
              <a:t> = 7.2 × 10</a:t>
            </a:r>
            <a:r>
              <a:rPr lang="en-US" sz="2000" i="1" baseline="30000" dirty="0">
                <a:solidFill>
                  <a:srgbClr val="0070C0"/>
                </a:solidFill>
              </a:rPr>
              <a:t>-4</a:t>
            </a:r>
            <a:endParaRPr lang="en-US" sz="2000" i="1" dirty="0">
              <a:solidFill>
                <a:srgbClr val="0070C0"/>
              </a:solidFill>
            </a:endParaRPr>
          </a:p>
        </p:txBody>
      </p:sp>
      <p:sp>
        <p:nvSpPr>
          <p:cNvPr id="18" name="TextBox 17"/>
          <p:cNvSpPr txBox="1"/>
          <p:nvPr/>
        </p:nvSpPr>
        <p:spPr>
          <a:xfrm>
            <a:off x="5419923" y="1642754"/>
            <a:ext cx="1176867" cy="400110"/>
          </a:xfrm>
          <a:prstGeom prst="rect">
            <a:avLst/>
          </a:prstGeom>
          <a:noFill/>
        </p:spPr>
        <p:txBody>
          <a:bodyPr wrap="square" rtlCol="0">
            <a:spAutoFit/>
          </a:bodyPr>
          <a:lstStyle/>
          <a:p>
            <a:r>
              <a:rPr lang="en-US" sz="2000" i="1" dirty="0">
                <a:solidFill>
                  <a:srgbClr val="0070C0"/>
                </a:solidFill>
              </a:rPr>
              <a:t>K</a:t>
            </a:r>
            <a:r>
              <a:rPr lang="en-US" sz="2000" i="1" baseline="-25000" dirty="0">
                <a:solidFill>
                  <a:srgbClr val="0070C0"/>
                </a:solidFill>
              </a:rPr>
              <a:t>a</a:t>
            </a:r>
            <a:r>
              <a:rPr lang="en-US" sz="2000" i="1" dirty="0">
                <a:solidFill>
                  <a:srgbClr val="0070C0"/>
                </a:solidFill>
              </a:rPr>
              <a:t> &gt; 1</a:t>
            </a:r>
          </a:p>
        </p:txBody>
      </p:sp>
      <p:sp>
        <p:nvSpPr>
          <p:cNvPr id="19" name="TextBox 18"/>
          <p:cNvSpPr txBox="1"/>
          <p:nvPr/>
        </p:nvSpPr>
        <p:spPr>
          <a:xfrm>
            <a:off x="5415210" y="3826133"/>
            <a:ext cx="1176867" cy="400110"/>
          </a:xfrm>
          <a:prstGeom prst="rect">
            <a:avLst/>
          </a:prstGeom>
          <a:noFill/>
        </p:spPr>
        <p:txBody>
          <a:bodyPr wrap="square" rtlCol="0">
            <a:spAutoFit/>
          </a:bodyPr>
          <a:lstStyle/>
          <a:p>
            <a:r>
              <a:rPr lang="en-US" sz="2000" i="1" dirty="0">
                <a:solidFill>
                  <a:srgbClr val="0070C0"/>
                </a:solidFill>
              </a:rPr>
              <a:t>K</a:t>
            </a:r>
            <a:r>
              <a:rPr lang="en-US" sz="2000" i="1" baseline="-25000" dirty="0">
                <a:solidFill>
                  <a:srgbClr val="0070C0"/>
                </a:solidFill>
              </a:rPr>
              <a:t>a</a:t>
            </a:r>
            <a:r>
              <a:rPr lang="en-US" sz="2000" i="1" dirty="0">
                <a:solidFill>
                  <a:srgbClr val="0070C0"/>
                </a:solidFill>
              </a:rPr>
              <a:t> &lt; 1</a:t>
            </a:r>
          </a:p>
        </p:txBody>
      </p:sp>
      <p:pic>
        <p:nvPicPr>
          <p:cNvPr id="21" name="Picture 20" descr="A bar graph with concentrations (M) on the x axis and the reaction of liquid upper H upper N upper O 3 plus liquid upper H 2 upper O yielding aqueous upper N upper O 3 negative plus aqueous upper H 3 upper O positive on the y axis. Upper H upper N upper O 2 has a concentration of roughly 0.09 while both upper N upper O 2 negative and upper H 3 upper O positive both have concentrations (M) of just above zero (M). Below the graph is a space-filling model of the equation on the y axis. An inset of liquid upper H upper N upper O 2 reveals a ball and stick model of the ion."/>
          <p:cNvPicPr>
            <a:picLocks noChangeAspect="1"/>
          </p:cNvPicPr>
          <p:nvPr/>
        </p:nvPicPr>
        <p:blipFill>
          <a:blip r:embed="rId4"/>
          <a:stretch>
            <a:fillRect/>
          </a:stretch>
        </p:blipFill>
        <p:spPr>
          <a:xfrm>
            <a:off x="6432068" y="4292697"/>
            <a:ext cx="2708724" cy="2416233"/>
          </a:xfrm>
          <a:prstGeom prst="rect">
            <a:avLst/>
          </a:prstGeom>
        </p:spPr>
      </p:pic>
    </p:spTree>
    <p:extLst>
      <p:ext uri="{BB962C8B-B14F-4D97-AF65-F5344CB8AC3E}">
        <p14:creationId xmlns:p14="http://schemas.microsoft.com/office/powerpoint/2010/main" val="4108470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34822" grpId="0"/>
      <p:bldP spid="34823" grpId="0"/>
      <p:bldP spid="34820" grpId="0"/>
      <p:bldP spid="4" grpId="0"/>
      <p:bldP spid="5" grpId="0"/>
      <p:bldP spid="16" grpId="0"/>
      <p:bldP spid="17" grpId="0"/>
      <p:bldP spid="14" grpId="0"/>
      <p:bldP spid="15"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607d950b-8e32-4d7f-92f7-f19e0e510b9c"/>
  <p:tag name="WASPOLLED" val="46139C45D9CA4082B0993161A05BC57D"/>
  <p:tag name="TPVERSION" val="7"/>
  <p:tag name="TPFULLVERSION" val="8.6.1.7"/>
  <p:tag name="PPTVERSION" val="15"/>
  <p:tag name="TPOS" val="6"/>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SLIDEGUID" val="EC4E908003ED4C269FA87A289967E2A0"/>
  <p:tag name="TPSLIDEBULLETSTYLE" val="2"/>
  <p:tag name="AUTOFORMATCHART" val="True"/>
  <p:tag name="HASRESULTS" val="True"/>
  <p:tag name="RESULTS" val="Which one of the following is a conjugate acid–base pair?[;crlf;]135[;]172[;]135[;]False[;]118[;][;crlf;]2.9778[;]3[;]0.4122[;]0.1699[;crlf;]0[;]-1[;]NaF and F–1[;]NaF and F–[;][;crlf;]11[;]-1[;]HNO3 and HNO22[;]HNO3 and HNO2[;][;crlf;]118[;]1[;]HI and I–3[;]HI and I–[;][;crlf;]4[;]-1[;]NH4+ and NH2–4[;]NH4+ and NH2–[;][;crlf;]2[;]-1[;]H2O and H2O25[;]H2O and H2O2[;][;crlf;]"/>
  <p:tag name="CHARTTYPE" val="0"/>
  <p:tag name="CHARTDEFINEDCOLORS" val="3,6,10,45,32,50,13,4,9,55,1"/>
  <p:tag name="TPQUESTIONXML" val="&lt;?xml version=&quot;1.0&quot; encoding=&quot;UTF-8&quot; standalone=&quot;yes&quot;?&gt;&lt;questionlist&gt;&lt;properties&gt;&lt;guid&gt;E0924BB0F8A94ABEA06B5310A573D7DD&lt;/guid&gt;&lt;date&gt;3/22/2019 11:45:3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C4E908003ED4C269FA87A289967E2A0&lt;/guid&gt;&lt;repollguid&gt;0A7ABCB5127D4753A09FA3DABA283D99&lt;/repollguid&gt;&lt;sourceid&gt;CF10AD44112B47B28738F651B98B029E&lt;/sourceid&gt;&lt;questiontext&gt;Which one of the following is a conjugate acid–base pair?&lt;/questiontext&gt;&lt;showresults&gt;True&lt;/showresults&gt;&lt;responsegrid&gt;0&lt;/responsegrid&gt;&lt;countdowntime&gt;120&lt;/countdowntime&gt;&lt;metadata&gt;&lt;entry&gt;&lt;key&gt;AUTOFORMATCHART&lt;/key&gt;&lt;value&gt;True&lt;/value&gt;&lt;/entry&gt;&lt;entry&gt;&lt;key&gt;AUTOOPENPOLL&lt;/key&gt;&lt;value&gt;False&lt;/value&gt;&lt;/entry&gt;&lt;entry&gt;&lt;key&gt;LIVECHARTING&lt;/key&gt;&lt;value&gt;False&lt;/value&gt;&lt;/entry&gt;&lt;/metadata&gt;&lt;correctvalue&gt;1&lt;/correctvalue&gt;&lt;incorrectvalue&gt;1&lt;/incorrectvalue&gt;&lt;responselimit&gt;1&lt;/responselimit&gt;&lt;bulletstyle&gt;2&lt;/bulletstyle&gt;&lt;answers&gt;&lt;answer&gt;&lt;guid&gt;3A31C4CC4BCE4154B3E9C40332257524&lt;/guid&gt;&lt;answertext&gt;NaF and F–&lt;/answertext&gt;&lt;valuetype&gt;-1&lt;/valuetype&gt;&lt;/answer&gt;&lt;answer&gt;&lt;guid&gt;9760381A81134B71A0094A5AF959828C&lt;/guid&gt;&lt;answertext&gt;HNO3 and HNO2&lt;/answertext&gt;&lt;valuetype&gt;-1&lt;/valuetype&gt;&lt;/answer&gt;&lt;answer&gt;&lt;guid&gt;908CB2161F8E4E84A6B84B8274B737EF&lt;/guid&gt;&lt;answertext&gt;HI and I–&lt;/answertext&gt;&lt;valuetype&gt;1&lt;/valuetype&gt;&lt;/answer&gt;&lt;answer&gt;&lt;guid&gt;0E12D69902C348B0AC72AE1FB90C56E6&lt;/guid&gt;&lt;answertext&gt;NH4+ and NH2–&lt;/answertext&gt;&lt;valuetype&gt;-1&lt;/valuetype&gt;&lt;/answer&gt;&lt;answer&gt;&lt;guid&gt;E8EC4AE1B15F4BAEB3B8FE39DFC75133&lt;/guid&gt;&lt;answertext&gt;H2O and H2O2&lt;/answertext&gt;&lt;valuetype&gt;-1&lt;/valuetype&gt;&lt;/answer&gt;&lt;/answers&gt;&lt;/multichoice&gt;&lt;/questions&gt;&lt;/questionlist&gt;"/>
  <p:tag name="LIVECHARTING" val="False"/>
  <p:tag name="AUTOOPENPOLL"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5.xml><?xml version="1.0" encoding="utf-8"?>
<p:tagLst xmlns:a="http://schemas.openxmlformats.org/drawingml/2006/main" xmlns:r="http://schemas.openxmlformats.org/officeDocument/2006/relationships" xmlns:p="http://schemas.openxmlformats.org/presentationml/2006/main">
  <p:tag name="AUTOOPENPOLL" val="False"/>
  <p:tag name="HASRESULTS" val="True"/>
  <p:tag name="RESULTS" val="A 500 mg dietary supplement of l-lysine (an amino acid, 146.2 g/mol) required 68.4 mL of 0.100 M NaOH to reach the end point. How many hydrogen ions were removed for each l-lysine molecule in this titration?[;crlf;]154[;]221[;]154[;]False[;]89[;][;crlf;]2.461[;]2[;]1.0073[;]1.0147[;crlf;]15[;]-1[;]11[;]1[;][;crlf;]89[;]1[;]22[;]2[;][;crlf;]22[;]-1[;]33[;]3[;][;crlf;]20[;]-1[;]0.54[;]0.5[;][;crlf;]8[;]-1[;]2.55[;]2.5[;][;crlf;]"/>
  <p:tag name="TPSLIDEBULLETSTYLE" val="2"/>
  <p:tag name="CHARTTYPE" val="0"/>
  <p:tag name="CHARTDEFINEDCOLORS" val="3,6,10,45,32,50,13,4,9,55,1"/>
  <p:tag name="TPQUESTIONXML" val="&lt;?xml version=&quot;1.0&quot; encoding=&quot;UTF-8&quot; standalone=&quot;yes&quot;?&gt;&lt;questionlist&gt;&lt;properties&gt;&lt;guid&gt;4FA94B813F3F4A72B2678C6CAF0B4B38&lt;/guid&gt;&lt;date&gt;11/3/2016 04:51:5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705C18E8BA8452C845356144F44F319&lt;/guid&gt;&lt;repollguid&gt;61A66279706045CF96BFEC2A3A53677D&lt;/repollguid&gt;&lt;sourceid&gt;674A418CE1D7413788FFE7AFBE826753&lt;/sourceid&gt;&lt;questiontext&gt;For the coordination compound below, identify, in order, the charge on the complex ion, the coordination number of the metal, and the number of counter ions present:           [Zn(NH3)4]Cl2&lt;/questiontext&gt;&lt;showresults&gt;True&lt;/showresults&gt;&lt;responsegrid&gt;0&lt;/responsegrid&gt;&lt;countdowntime&gt;120&lt;/countdowntime&gt;&lt;correctvalue&gt;1&lt;/correctvalue&gt;&lt;incorrectvalue&gt;1&lt;/incorrectvalue&gt;&lt;responselimit&gt;1&lt;/responselimit&gt;&lt;bulletstyle&gt;2&lt;/bulletstyle&gt;&lt;answers&gt;&lt;answer&gt;&lt;guid&gt;677F073D05AC418A82EC1807ECFD4FC2&lt;/guid&gt;&lt;answertext&gt;-2, 4, 2&lt;/answertext&gt;&lt;valuetype&gt;-1&lt;/valuetype&gt;&lt;/answer&gt;&lt;answer&gt;&lt;guid&gt;300F8C02D3484B1AB525929F330FA14A&lt;/guid&gt;&lt;answertext&gt;+2, 4, 4&lt;/answertext&gt;&lt;valuetype&gt;-1&lt;/valuetype&gt;&lt;/answer&gt;&lt;answer&gt;&lt;guid&gt;0646D83A20634412A98146F003F39D30&lt;/guid&gt;&lt;answertext&gt;+4, 6, 0&lt;/answertext&gt;&lt;valuetype&gt;-1&lt;/valuetype&gt;&lt;/answer&gt;&lt;answer&gt;&lt;guid&gt;EE2AB3F4415441D19FA363072EBF4B02&lt;/guid&gt;&lt;answertext&gt;+4, 4, 2&lt;/answertext&gt;&lt;valuetype&gt;-1&lt;/valuetype&gt;&lt;/answer&gt;&lt;answer&gt;&lt;guid&gt;4F8D2CE66BD54714B54EF749F21D7A9C&lt;/guid&gt;&lt;answertext&gt;none of these choices is correct&lt;/answertext&gt;&lt;valuetype&gt;1&lt;/valuetype&gt;&lt;/answer&gt;&lt;/answers&gt;&lt;/multichoice&gt;&lt;/questions&gt;&lt;/questionlist&gt;"/>
  <p:tag name="LIVECHARTING" val="False"/>
  <p:tag name="TYPE" val="0"/>
  <p:tag name="SLIDEGUID" val="-1"/>
</p:tagLst>
</file>

<file path=ppt/tags/tag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Rounded MT Bol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Custom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WSU">
  <a:themeElements>
    <a:clrScheme name="Custom 2">
      <a:dk1>
        <a:srgbClr val="084333"/>
      </a:dk1>
      <a:lt1>
        <a:srgbClr val="FFFFFF"/>
      </a:lt1>
      <a:dk2>
        <a:srgbClr val="B87F24"/>
      </a:dk2>
      <a:lt2>
        <a:srgbClr val="FFFFFF"/>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stok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ok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ok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ok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ok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ok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ok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ok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ok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ok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ok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ok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89A8136BF0E6408A7EE80F2B175D41" ma:contentTypeVersion="1" ma:contentTypeDescription="Create a new document." ma:contentTypeScope="" ma:versionID="6dce2c443009a18122e0c36deab1533b">
  <xsd:schema xmlns:xsd="http://www.w3.org/2001/XMLSchema" xmlns:xs="http://www.w3.org/2001/XMLSchema" xmlns:p="http://schemas.microsoft.com/office/2006/metadata/properties" xmlns:ns3="1db68c72-decb-4fbb-9dfd-f5d953d90fb9" targetNamespace="http://schemas.microsoft.com/office/2006/metadata/properties" ma:root="true" ma:fieldsID="ab18438b590f5dc80899aa0f34786d9e" ns3:_="">
    <xsd:import namespace="1db68c72-decb-4fbb-9dfd-f5d953d90fb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b68c72-decb-4fbb-9dfd-f5d953d90f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8F50C6-7181-4C20-A377-7E67956DA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b68c72-decb-4fbb-9dfd-f5d953d90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F1DEFB-0364-4810-93CA-EEE8531003A3}">
  <ds:schemaRefs>
    <ds:schemaRef ds:uri="http://www.w3.org/XML/1998/namespace"/>
    <ds:schemaRef ds:uri="http://purl.org/dc/terms/"/>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1db68c72-decb-4fbb-9dfd-f5d953d90fb9"/>
  </ds:schemaRefs>
</ds:datastoreItem>
</file>

<file path=docProps/app.xml><?xml version="1.0" encoding="utf-8"?>
<Properties xmlns="http://schemas.openxmlformats.org/officeDocument/2006/extended-properties" xmlns:vt="http://schemas.openxmlformats.org/officeDocument/2006/docPropsVTypes">
  <TotalTime>53987</TotalTime>
  <Words>2704</Words>
  <Application>Microsoft Macintosh PowerPoint</Application>
  <PresentationFormat>On-screen Show (4:3)</PresentationFormat>
  <Paragraphs>370</Paragraphs>
  <Slides>48</Slides>
  <Notes>34</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2</vt:i4>
      </vt:variant>
      <vt:variant>
        <vt:lpstr>Slide Titles</vt:lpstr>
      </vt:variant>
      <vt:variant>
        <vt:i4>48</vt:i4>
      </vt:variant>
    </vt:vector>
  </HeadingPairs>
  <TitlesOfParts>
    <vt:vector size="62" baseType="lpstr">
      <vt:lpstr>Arial</vt:lpstr>
      <vt:lpstr>Arial Black</vt:lpstr>
      <vt:lpstr>Arial Rounded MT Bold</vt:lpstr>
      <vt:lpstr>Calibri</vt:lpstr>
      <vt:lpstr>Georgia</vt:lpstr>
      <vt:lpstr>Helvetica</vt:lpstr>
      <vt:lpstr>Times</vt:lpstr>
      <vt:lpstr>Times New Roman</vt:lpstr>
      <vt:lpstr>Wingdings</vt:lpstr>
      <vt:lpstr>1_Default Design</vt:lpstr>
      <vt:lpstr>3_Custom Design</vt:lpstr>
      <vt:lpstr>2_WSU</vt:lpstr>
      <vt:lpstr>Equation</vt:lpstr>
      <vt:lpstr>CS ChemDraw Drawing</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one of the following is a conjugate acid–base 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have a solution of the weak acid HA and add some HCl to it. What are the major species in solution? What do you need to know to calculate the pH of solution, and how would you use this information? How does the pH of the solution of just the HA compare with that of the final mixture? Explain.  </vt:lpstr>
      <vt:lpstr>PowerPoint Presentation</vt:lpstr>
      <vt:lpstr>PowerPoint Presentation</vt:lpstr>
      <vt:lpstr>PowerPoint Presentation</vt:lpstr>
      <vt:lpstr>Chapter Outline</vt:lpstr>
      <vt:lpstr>PowerPoint Presentation</vt:lpstr>
      <vt:lpstr>PowerPoint Presentation</vt:lpstr>
      <vt:lpstr>PowerPoint Presentation</vt:lpstr>
      <vt:lpstr>PowerPoint Presentation</vt:lpstr>
    </vt:vector>
  </TitlesOfParts>
  <Company>OffCenter Concept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Compositor</dc:creator>
  <cp:lastModifiedBy>Yeoh, Alex</cp:lastModifiedBy>
  <cp:revision>2843</cp:revision>
  <cp:lastPrinted>2015-03-29T14:57:34Z</cp:lastPrinted>
  <dcterms:created xsi:type="dcterms:W3CDTF">2014-01-14T22:50:14Z</dcterms:created>
  <dcterms:modified xsi:type="dcterms:W3CDTF">2020-04-02T21:50:48Z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0x010100F189A8136BF0E6408A7EE80F2B175D41</vt:lpwstr>
  </property>
</Properties>
</file>